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69" r:id="rId2"/>
    <p:sldId id="339" r:id="rId3"/>
    <p:sldId id="262" r:id="rId4"/>
    <p:sldId id="340" r:id="rId5"/>
    <p:sldId id="341" r:id="rId6"/>
    <p:sldId id="362" r:id="rId7"/>
    <p:sldId id="368" r:id="rId8"/>
    <p:sldId id="338" r:id="rId9"/>
    <p:sldId id="337" r:id="rId10"/>
    <p:sldId id="354" r:id="rId11"/>
    <p:sldId id="358" r:id="rId12"/>
    <p:sldId id="345" r:id="rId13"/>
    <p:sldId id="365" r:id="rId14"/>
    <p:sldId id="360" r:id="rId15"/>
    <p:sldId id="361" r:id="rId16"/>
    <p:sldId id="363" r:id="rId17"/>
    <p:sldId id="350" r:id="rId18"/>
    <p:sldId id="351" r:id="rId19"/>
    <p:sldId id="352" r:id="rId20"/>
    <p:sldId id="364" r:id="rId21"/>
    <p:sldId id="370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>
      <p:cViewPr varScale="1">
        <p:scale>
          <a:sx n="69" d="100"/>
          <a:sy n="69" d="100"/>
        </p:scale>
        <p:origin x="1440" y="7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pP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ছকটি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‍্য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c:rich>
      </c:tx>
      <c:layout>
        <c:manualLayout>
          <c:xMode val="edge"/>
          <c:yMode val="edge"/>
          <c:x val="0.25637955672207641"/>
          <c:y val="5.71428571428571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ikoshBAN" panose="02000000000000000000" pitchFamily="2" charset="0"/>
              <a:ea typeface="+mn-ea"/>
              <a:cs typeface="NikoshBAN" panose="02000000000000000000" pitchFamily="2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14260717410324E-2"/>
          <c:y val="0.14102690288713909"/>
          <c:w val="0.9277741141732283"/>
          <c:h val="0.68998203740157482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হাজার</c:v>
                </c:pt>
                <c:pt idx="1">
                  <c:v>লক্ষ</c:v>
                </c:pt>
                <c:pt idx="2">
                  <c:v>কোটি</c:v>
                </c:pt>
                <c:pt idx="3">
                  <c:v>সর্বমোট</c:v>
                </c:pt>
              </c:strCache>
            </c:strRef>
          </c:cat>
          <c:val>
            <c:numRef>
              <c:f>Sheet1!$D$2:$D$5</c:f>
              <c:numCache>
                <c:formatCode>[$-5000445]0</c:formatCode>
                <c:ptCount val="4"/>
                <c:pt idx="0">
                  <c:v>1</c:v>
                </c:pt>
                <c:pt idx="1">
                  <c:v>3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52972640"/>
        <c:axId val="-652968832"/>
      </c:barChart>
      <c:catAx>
        <c:axId val="-65297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pPr>
            <a:endParaRPr lang="en-US"/>
          </a:p>
        </c:txPr>
        <c:crossAx val="-652968832"/>
        <c:crosses val="autoZero"/>
        <c:auto val="1"/>
        <c:lblAlgn val="ctr"/>
        <c:lblOffset val="100"/>
        <c:noMultiLvlLbl val="0"/>
      </c:catAx>
      <c:valAx>
        <c:axId val="-652968832"/>
        <c:scaling>
          <c:orientation val="minMax"/>
        </c:scaling>
        <c:delete val="1"/>
        <c:axPos val="l"/>
        <c:numFmt formatCode="[$-5000445]0" sourceLinked="1"/>
        <c:majorTickMark val="none"/>
        <c:minorTickMark val="none"/>
        <c:tickLblPos val="nextTo"/>
        <c:crossAx val="-65297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64986-5567-4AED-9736-FF3B5170A76E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AFCBE-79C4-495F-9EE9-9ABFDDC8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79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শিক্ষার্থীদের সাথে ভিডিও বিষয়ক আলোচনা করে পাঠ শিরোনাম</a:t>
            </a:r>
            <a:r>
              <a:rPr lang="bn-BD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ঘোষন</a:t>
            </a:r>
            <a:r>
              <a:rPr lang="bn-IN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ণা</a:t>
            </a:r>
            <a:r>
              <a:rPr lang="bn-BD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করতে হবে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1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বাড়ির</a:t>
            </a:r>
            <a:r>
              <a:rPr lang="en-US" b="1" dirty="0" smtClean="0"/>
              <a:t> </a:t>
            </a:r>
            <a:r>
              <a:rPr lang="en-US" b="1" dirty="0" err="1" smtClean="0"/>
              <a:t>কাজ</a:t>
            </a:r>
            <a:r>
              <a:rPr lang="en-US" b="1" dirty="0" smtClean="0"/>
              <a:t> </a:t>
            </a:r>
            <a:r>
              <a:rPr lang="en-US" b="1" dirty="0" err="1" smtClean="0"/>
              <a:t>হিসাবে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দেয়া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বিষয়টি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বিশ্লেষণ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করে</a:t>
            </a:r>
            <a:r>
              <a:rPr lang="en-US" b="1" baseline="0" dirty="0" smtClean="0"/>
              <a:t>  </a:t>
            </a:r>
            <a:r>
              <a:rPr lang="en-US" b="1" baseline="0" dirty="0" err="1" smtClean="0"/>
              <a:t>শিক্ষার্থীদের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স্পষ্ট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ধারণা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দেয়া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যেতে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পারে</a:t>
            </a:r>
            <a:r>
              <a:rPr lang="en-US" b="1" baseline="0" dirty="0" smtClean="0"/>
              <a:t>- </a:t>
            </a:r>
            <a:r>
              <a:rPr lang="en-US" b="1" baseline="0" dirty="0" err="1" smtClean="0"/>
              <a:t>যা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শিক্ষার্থীদের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সঠিক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উত্তর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লিখতে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সহায়তা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করবে</a:t>
            </a:r>
            <a:r>
              <a:rPr lang="en-US" b="1" baseline="0" smtClean="0"/>
              <a:t> ।</a:t>
            </a:r>
            <a:endParaRPr lang="en-GB" b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29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ছবি দেখিয়ে জনসংখ্যা কী শিক্ষার্থীদের কাছ থেকে জানার চেষ্টা করবে । তারপরে সংজ্ঞাটি দেখালে ভাল হবে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7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মানচিত্রটি দেখিয়ে বাংলাদে</a:t>
            </a:r>
            <a:r>
              <a:rPr lang="bn-IN" dirty="0" smtClean="0"/>
              <a:t>শের</a:t>
            </a:r>
            <a:r>
              <a:rPr lang="bn-BD" dirty="0" smtClean="0"/>
              <a:t> জনসংখ্যা কত প্রশ্ন করবেন</a:t>
            </a:r>
            <a:r>
              <a:rPr lang="bn-BD" baseline="0" dirty="0" smtClean="0"/>
              <a:t> 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9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মানচিত্রটি দেখিয়ে প্রশ্ন করবে</a:t>
            </a:r>
            <a:r>
              <a:rPr lang="bn-BD" baseline="0" dirty="0" smtClean="0"/>
              <a:t> 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9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মানচিত্র</a:t>
            </a:r>
            <a:r>
              <a:rPr lang="bn-BD" baseline="0" dirty="0" smtClean="0"/>
              <a:t> দেখিয়ে</a:t>
            </a:r>
            <a:r>
              <a:rPr lang="bn-BD" dirty="0" smtClean="0"/>
              <a:t> প্রশ্ন করবেন</a:t>
            </a:r>
            <a:r>
              <a:rPr lang="bn-BD" baseline="0" dirty="0" smtClean="0"/>
              <a:t> 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79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মানচিত্রটি দেখিয়ে প্রশ্ন করবেন</a:t>
            </a:r>
            <a:r>
              <a:rPr lang="bn-BD" baseline="0" dirty="0" smtClean="0"/>
              <a:t> 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42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 দেখিয়ে শিক্ষার্থীদের</a:t>
            </a:r>
            <a:r>
              <a:rPr lang="bn-BD" baseline="0" dirty="0" smtClean="0"/>
              <a:t> অংশগ্রহনের মাধ্যমে জনসংখ্যার সৃষ্ট সমস্যাগুলো আলোচনা করতে হবে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শ্রেণিতে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প্র</a:t>
            </a:r>
            <a:r>
              <a:rPr lang="bn-IN" b="1" baseline="0" dirty="0" smtClean="0"/>
              <a:t>য়ো</a:t>
            </a:r>
            <a:r>
              <a:rPr lang="en-US" b="1" baseline="0" dirty="0" err="1" smtClean="0"/>
              <a:t>জনীয়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সংখ্যক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দল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গঠন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দলনেতা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কর্তৃক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উপস্থাপন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যেতে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পারে</a:t>
            </a:r>
            <a:r>
              <a:rPr lang="en-US" b="1" baseline="0" dirty="0" smtClean="0"/>
              <a:t> ।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59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শিক্ষার্থীরা যে </a:t>
            </a:r>
            <a:r>
              <a:rPr lang="bn-BD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Op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টি উত্তর দেবে সেই </a:t>
            </a:r>
            <a:r>
              <a:rPr lang="bn-BD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Op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এর উপর ক্লিক করতে হবে।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2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9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4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69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ame 39"/>
          <p:cNvSpPr/>
          <p:nvPr userDrawn="1"/>
        </p:nvSpPr>
        <p:spPr>
          <a:xfrm>
            <a:off x="152400" y="152400"/>
            <a:ext cx="8839200" cy="6553200"/>
          </a:xfrm>
          <a:prstGeom prst="frame">
            <a:avLst>
              <a:gd name="adj1" fmla="val 266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Frame 40"/>
          <p:cNvSpPr/>
          <p:nvPr userDrawn="1"/>
        </p:nvSpPr>
        <p:spPr>
          <a:xfrm>
            <a:off x="0" y="0"/>
            <a:ext cx="9155752" cy="6858000"/>
          </a:xfrm>
          <a:prstGeom prst="frame">
            <a:avLst>
              <a:gd name="adj1" fmla="val 266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5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3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58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5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3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71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5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9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42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5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6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9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2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ame 21"/>
          <p:cNvSpPr/>
          <p:nvPr userDrawn="1"/>
        </p:nvSpPr>
        <p:spPr>
          <a:xfrm>
            <a:off x="0" y="0"/>
            <a:ext cx="9155752" cy="6858000"/>
          </a:xfrm>
          <a:prstGeom prst="frame">
            <a:avLst>
              <a:gd name="adj1" fmla="val 266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95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5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2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99275-A4C8-4427-8A4C-E60F3C90C3B1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50D31-5C68-47EA-B733-7BEC0D10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5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75" r:id="rId18"/>
    <p:sldLayoutId id="2147483676" r:id="rId19"/>
    <p:sldLayoutId id="2147483677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gif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emf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emf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jpeg"/><Relationship Id="rId5" Type="http://schemas.openxmlformats.org/officeDocument/2006/relationships/image" Target="../media/image12.emf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4" name="Group 3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186002" y="5687284"/>
            <a:ext cx="8745504" cy="239976"/>
            <a:chOff x="186002" y="5767966"/>
            <a:chExt cx="8745504" cy="239976"/>
          </a:xfrm>
        </p:grpSpPr>
        <p:grpSp>
          <p:nvGrpSpPr>
            <p:cNvPr id="17" name="Group 16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0" name="Flowchart: Predefined Process 19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Predefined Process 20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lowchart: Predefined Process 17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Predefined Process 18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3797" y="6033252"/>
            <a:ext cx="8619562" cy="654419"/>
            <a:chOff x="255497" y="219640"/>
            <a:chExt cx="9197787" cy="702779"/>
          </a:xfrm>
        </p:grpSpPr>
        <p:grpSp>
          <p:nvGrpSpPr>
            <p:cNvPr id="23" name="Group 22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5" name="Rectangle 34"/>
          <p:cNvSpPr/>
          <p:nvPr/>
        </p:nvSpPr>
        <p:spPr>
          <a:xfrm>
            <a:off x="425639" y="2002917"/>
            <a:ext cx="8311487" cy="3046988"/>
          </a:xfrm>
          <a:prstGeom prst="rect">
            <a:avLst/>
          </a:prstGeom>
          <a:solidFill>
            <a:schemeClr val="lt1">
              <a:alpha val="98000"/>
            </a:schemeClr>
          </a:solidFill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ৎ Slide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Note এ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আশাকরি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“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নোটগুলো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”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পাঠ্য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বইয়ের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মিলিয়ে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F</a:t>
            </a:r>
            <a:r>
              <a:rPr lang="en-US" sz="3200" dirty="0">
                <a:latin typeface="MS Gothic" panose="020B0609070205080204" pitchFamily="49" charset="-128"/>
                <a:ea typeface="MS Gothic" panose="020B0609070205080204" pitchFamily="49" charset="-128"/>
                <a:cs typeface="NikoshBAN" panose="02000000000000000000" pitchFamily="2" charset="0"/>
              </a:rPr>
              <a:t>5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চেপে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শুরু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 তার নিজস্ব কৌশল প্রয়োগ করতে পারবে।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5117" y="4629709"/>
            <a:ext cx="4395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মে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রিকায়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বর্গকিলোমিটারে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লোক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184" y="5521929"/>
            <a:ext cx="3577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৮.৩ জন।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99963" y="4942292"/>
            <a:ext cx="4138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বর্গকিলোমিটারে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লোক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2999" y="5704383"/>
            <a:ext cx="3840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- 32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5257478" y="4118295"/>
            <a:ext cx="407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রাশিয়ার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আয়তন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99962" y="4542827"/>
            <a:ext cx="4315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as-IN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১৭,০৭৫,৪০০ বর্গকিলোমিটার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57210" y="516295"/>
            <a:ext cx="4157651" cy="3424977"/>
            <a:chOff x="4657210" y="516295"/>
            <a:chExt cx="4157651" cy="3424977"/>
          </a:xfrm>
        </p:grpSpPr>
        <p:pic>
          <p:nvPicPr>
            <p:cNvPr id="4" name="Picture 2" descr="http://i.infoplease.com/images/mrussia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210" y="817072"/>
              <a:ext cx="4157651" cy="3124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278375" y="516295"/>
              <a:ext cx="3536486" cy="52322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রাশিয়া</a:t>
              </a:r>
              <a:r>
                <a:rPr lang="en-US" sz="2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4800" y="1018019"/>
            <a:ext cx="4299458" cy="3477781"/>
            <a:chOff x="327518" y="899133"/>
            <a:chExt cx="4299458" cy="3477781"/>
          </a:xfrm>
        </p:grpSpPr>
        <p:pic>
          <p:nvPicPr>
            <p:cNvPr id="3076" name="Picture 4" descr="http://www.davidrumsey.com/rumsey/Size4/D0089/0089402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18" y="1252714"/>
              <a:ext cx="4115928" cy="3124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11048" y="899133"/>
              <a:ext cx="4115928" cy="58477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আমেরিকা</a:t>
              </a:r>
              <a:endPara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07364" y="72135"/>
            <a:ext cx="1882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5400" b="1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বড় দেশ</a:t>
            </a:r>
            <a:endParaRPr lang="en-US" sz="54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2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5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4" y="5480226"/>
            <a:ext cx="3647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বর্গকিলোমিটারে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লোক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039" y="6264381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৩৬৮জন।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4808" y="5493815"/>
            <a:ext cx="4106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বর্গকিলোমিটারে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লোক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8430" y="623936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১৪০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468173" y="4661581"/>
            <a:ext cx="325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ভারতের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আয়তন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621" y="5066126"/>
            <a:ext cx="4230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as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৩,২৮৭,২৪০ বর্গকিলোমিটার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5411111" y="4679040"/>
            <a:ext cx="2938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চীনের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আয়তন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35258" y="5063796"/>
            <a:ext cx="4289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as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প্রা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৯৬লক্ষ </a:t>
            </a:r>
            <a:r>
              <a:rPr lang="as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বর্গকিলোমিটার</a:t>
            </a:r>
            <a:r>
              <a:rPr lang="as-IN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8705" y="890254"/>
            <a:ext cx="3507495" cy="3681746"/>
            <a:chOff x="378705" y="304800"/>
            <a:chExt cx="3507495" cy="3681746"/>
          </a:xfrm>
        </p:grpSpPr>
        <p:pic>
          <p:nvPicPr>
            <p:cNvPr id="2" name="Picture 2" descr="http://www.mapsofindia.com/images2/india-ma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05" y="304800"/>
              <a:ext cx="3507495" cy="36817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277237" y="2917662"/>
              <a:ext cx="14045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ভারত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63281" y="864095"/>
            <a:ext cx="4362621" cy="3660349"/>
            <a:chOff x="4363281" y="278641"/>
            <a:chExt cx="4362621" cy="3660349"/>
          </a:xfrm>
        </p:grpSpPr>
        <p:pic>
          <p:nvPicPr>
            <p:cNvPr id="3" name="Picture 2" descr="http://www.chinahighlights.com/image/map/china-map-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281" y="287740"/>
              <a:ext cx="4362621" cy="3651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200923" y="278641"/>
              <a:ext cx="84670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চীন</a:t>
              </a:r>
              <a:endPara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44585" y="131766"/>
            <a:ext cx="3759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000" b="1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অধিক জনসংখ্যার দেশ</a:t>
            </a:r>
            <a:endParaRPr lang="en-US" sz="40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205585254"/>
              </p:ext>
            </p:extLst>
          </p:nvPr>
        </p:nvGraphicFramePr>
        <p:xfrm>
          <a:off x="1089478" y="263138"/>
          <a:ext cx="6858000" cy="474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02657" y="4705290"/>
            <a:ext cx="2840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( </a:t>
            </a:r>
            <a:r>
              <a:rPr lang="en-US" sz="2000" b="1" u="sng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বছরে</a:t>
            </a:r>
            <a:r>
              <a:rPr lang="en-US" sz="2000" b="1" u="sng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u="sng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2000" b="1" u="sng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u="sng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হাজারে</a:t>
            </a:r>
            <a:r>
              <a:rPr lang="en-US" sz="2000" b="1" u="sng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u="sng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বৃদ্ধির</a:t>
            </a:r>
            <a:r>
              <a:rPr lang="en-US" sz="2000" b="1" u="sng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u="sng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000" b="1" u="sng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endParaRPr lang="en-US" sz="2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4950" y="3809043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৩৩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285823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৩৩০০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2480251"/>
            <a:ext cx="2012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৩,৩০০,০০০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1346510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৪৬,২০,০০০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404850" y="5005476"/>
            <a:ext cx="8510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১.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ছক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অনুযায়ী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বছরে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হারে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জনসংখ্যা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পেলে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২০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বছরে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জনসংখ্যা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5978667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৪৬,২০,০০০ × ২০ = ৯২,৪০,০০০০ (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প্রায়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দ্বিগুণ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)।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2623" y="5660102"/>
            <a:ext cx="8745504" cy="239976"/>
            <a:chOff x="186002" y="5767966"/>
            <a:chExt cx="8745504" cy="239976"/>
          </a:xfrm>
        </p:grpSpPr>
        <p:grpSp>
          <p:nvGrpSpPr>
            <p:cNvPr id="3" name="Group 2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6" name="Flowchart: Predefined Process 5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lowchart: Predefined Process 6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Flowchart: Predefined Process 3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Predefined Process 4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42137" y="127899"/>
            <a:ext cx="2526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bn-BD" sz="5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6425" y="198611"/>
            <a:ext cx="8752082" cy="743269"/>
            <a:chOff x="114087" y="197056"/>
            <a:chExt cx="9339197" cy="798195"/>
          </a:xfrm>
        </p:grpSpPr>
        <p:grpSp>
          <p:nvGrpSpPr>
            <p:cNvPr id="16" name="Group 15"/>
            <p:cNvGrpSpPr/>
            <p:nvPr/>
          </p:nvGrpSpPr>
          <p:grpSpPr>
            <a:xfrm>
              <a:off x="114087" y="219642"/>
              <a:ext cx="2960754" cy="775609"/>
              <a:chOff x="114087" y="219642"/>
              <a:chExt cx="2960754" cy="77560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60240" y="73489"/>
                <a:ext cx="702776" cy="99508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985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2225912" y="146323"/>
                <a:ext cx="702775" cy="99508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6491188" y="197056"/>
              <a:ext cx="2962096" cy="725361"/>
              <a:chOff x="332435" y="197058"/>
              <a:chExt cx="2962096" cy="72536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79140" y="50353"/>
                <a:ext cx="705416" cy="99882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233797" y="5980244"/>
            <a:ext cx="8619562" cy="654419"/>
            <a:chOff x="255497" y="219640"/>
            <a:chExt cx="9197787" cy="702779"/>
          </a:xfrm>
        </p:grpSpPr>
        <p:grpSp>
          <p:nvGrpSpPr>
            <p:cNvPr id="28" name="Group 27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820264"/>
              </p:ext>
            </p:extLst>
          </p:nvPr>
        </p:nvGraphicFramePr>
        <p:xfrm>
          <a:off x="1630813" y="2148840"/>
          <a:ext cx="60960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দেশ</a:t>
                      </a:r>
                      <a:endParaRPr lang="en-US" sz="40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জনসংখ্যার</a:t>
                      </a:r>
                      <a:r>
                        <a:rPr lang="en-US" sz="4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40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ঘনত্ব</a:t>
                      </a:r>
                      <a:endParaRPr lang="en-US" sz="4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আমেরিকা</a:t>
                      </a:r>
                      <a:endParaRPr lang="en-US" sz="40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রাশিয়া</a:t>
                      </a:r>
                      <a:endParaRPr lang="en-US" sz="4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বাংলাদেশ</a:t>
                      </a:r>
                      <a:endParaRPr lang="en-US" sz="4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983627"/>
              </p:ext>
            </p:extLst>
          </p:nvPr>
        </p:nvGraphicFramePr>
        <p:xfrm>
          <a:off x="1620257" y="1320699"/>
          <a:ext cx="60960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খালিঘরে</a:t>
                      </a:r>
                      <a:r>
                        <a:rPr lang="en-US" sz="44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44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কী</a:t>
                      </a:r>
                      <a:r>
                        <a:rPr lang="en-US" sz="44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44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বসবে</a:t>
                      </a:r>
                      <a:r>
                        <a:rPr lang="en-US" sz="44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?</a:t>
                      </a:r>
                      <a:endParaRPr lang="en-US" sz="44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5539113" y="2873143"/>
            <a:ext cx="185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৩২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39112" y="3603775"/>
            <a:ext cx="185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৮.৩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97239" y="4275152"/>
            <a:ext cx="2622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১০০০ ও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বেশি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http://paimages.prothom-alo.com/contents/cache/images/450x0x1/uploads/media/2013/11/06/52793491e6169-Untitled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43" y="1189040"/>
            <a:ext cx="5675921" cy="394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8945" y="219640"/>
            <a:ext cx="8619562" cy="654419"/>
            <a:chOff x="255497" y="219640"/>
            <a:chExt cx="9197787" cy="702779"/>
          </a:xfrm>
        </p:grpSpPr>
        <p:grpSp>
          <p:nvGrpSpPr>
            <p:cNvPr id="3" name="Group 2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186002" y="5767966"/>
            <a:ext cx="8745504" cy="239976"/>
            <a:chOff x="186002" y="5767966"/>
            <a:chExt cx="8745504" cy="239976"/>
          </a:xfrm>
        </p:grpSpPr>
        <p:grpSp>
          <p:nvGrpSpPr>
            <p:cNvPr id="25" name="Group 24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8" name="Flowchart: Predefined Process 27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Predefined Process 28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lowchart: Predefined Process 25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edefined Process 26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91724" y="237570"/>
            <a:ext cx="3028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এসো ভিডিও দেখি 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3785050" y="4267819"/>
            <a:ext cx="2076880" cy="457200"/>
          </a:xfrm>
          <a:prstGeom prst="wedgeRoundRectCallout">
            <a:avLst>
              <a:gd name="adj1" fmla="val -17498"/>
              <a:gd name="adj2" fmla="val -171457"/>
              <a:gd name="adj3" fmla="val 16667"/>
            </a:avLst>
          </a:prstGeom>
          <a:solidFill>
            <a:schemeClr val="accent2"/>
          </a:solidFill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37" name="Group 36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aphicFrame>
        <p:nvGraphicFramePr>
          <p:cNvPr id="35" name="Object 3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054758"/>
              </p:ext>
            </p:extLst>
          </p:nvPr>
        </p:nvGraphicFramePr>
        <p:xfrm>
          <a:off x="3926975" y="286534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26975" y="2865347"/>
                        <a:ext cx="914400" cy="77152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47625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77340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62" y="228600"/>
            <a:ext cx="3639138" cy="46166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জনসংখ্যা বৃদ্ধির </a:t>
            </a:r>
            <a:r>
              <a:rPr lang="bn-IN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কারণে </a:t>
            </a:r>
            <a:r>
              <a:rPr lang="bn-BD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সৃষ্ট সমস্যা</a:t>
            </a:r>
            <a:r>
              <a:rPr lang="en-U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ঃ-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LightBAN" panose="02000000000000000000" pitchFamily="2" charset="0"/>
              <a:cs typeface="NikoshLightBAN" panose="02000000000000000000" pitchFamily="2" charset="0"/>
            </a:endParaRPr>
          </a:p>
        </p:txBody>
      </p:sp>
      <p:sp>
        <p:nvSpPr>
          <p:cNvPr id="4" name="Sun 3"/>
          <p:cNvSpPr/>
          <p:nvPr/>
        </p:nvSpPr>
        <p:spPr>
          <a:xfrm>
            <a:off x="3292223" y="2464390"/>
            <a:ext cx="2362200" cy="1967345"/>
          </a:xfrm>
          <a:prstGeom prst="sun">
            <a:avLst>
              <a:gd name="adj" fmla="val 125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5" name="Up Arrow 4"/>
          <p:cNvSpPr/>
          <p:nvPr/>
        </p:nvSpPr>
        <p:spPr>
          <a:xfrm rot="10800000">
            <a:off x="4282823" y="4424808"/>
            <a:ext cx="381000" cy="554182"/>
          </a:xfrm>
          <a:prstGeom prst="upArrow">
            <a:avLst>
              <a:gd name="adj1" fmla="val 27713"/>
              <a:gd name="adj2" fmla="val 6857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rot="5400000">
            <a:off x="5741014" y="3181169"/>
            <a:ext cx="381000" cy="554182"/>
          </a:xfrm>
          <a:prstGeom prst="upArrow">
            <a:avLst>
              <a:gd name="adj1" fmla="val 27713"/>
              <a:gd name="adj2" fmla="val 6857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16200000">
            <a:off x="2836478" y="3153654"/>
            <a:ext cx="381000" cy="554182"/>
          </a:xfrm>
          <a:prstGeom prst="upArrow">
            <a:avLst>
              <a:gd name="adj1" fmla="val 27713"/>
              <a:gd name="adj2" fmla="val 6857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4296677" y="1903281"/>
            <a:ext cx="381000" cy="554182"/>
          </a:xfrm>
          <a:prstGeom prst="upArrow">
            <a:avLst>
              <a:gd name="adj1" fmla="val 27713"/>
              <a:gd name="adj2" fmla="val 6857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91500" y="3125308"/>
            <a:ext cx="1191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সমস্যা</a:t>
            </a:r>
            <a:endParaRPr lang="bn-BD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91028" y="232551"/>
            <a:ext cx="2173297" cy="1919860"/>
            <a:chOff x="3591028" y="232551"/>
            <a:chExt cx="2173297" cy="1919860"/>
          </a:xfrm>
        </p:grpSpPr>
        <p:pic>
          <p:nvPicPr>
            <p:cNvPr id="14" name="Picture 2" descr="http://www.samakal.net/assets/images/news_images/2013/04/18/for_details/thumbnails/s1.reutersmedia.net_1600_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028" y="232551"/>
              <a:ext cx="2173297" cy="14488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833307" y="1567636"/>
              <a:ext cx="166103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BD" sz="32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খাদ্য </a:t>
              </a:r>
              <a:r>
                <a:rPr lang="en-US" sz="32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সমস্যা</a:t>
              </a:r>
              <a:endParaRPr lang="bn-BD" sz="32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5343" y="2464390"/>
            <a:ext cx="2274544" cy="2069163"/>
            <a:chOff x="475343" y="2464390"/>
            <a:chExt cx="2274544" cy="2069163"/>
          </a:xfrm>
        </p:grpSpPr>
        <p:pic>
          <p:nvPicPr>
            <p:cNvPr id="16" name="Picture 15" descr="http://www.kishorkanthabd.com/wp-content/uploads/2013/09/probondh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43" y="2464390"/>
              <a:ext cx="2274544" cy="15018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681132" y="3948778"/>
              <a:ext cx="177003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শিক্ষা</a:t>
              </a:r>
              <a:r>
                <a:rPr lang="bn-BD" sz="32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সমস্যা</a:t>
              </a:r>
              <a:endParaRPr lang="bn-BD" sz="32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53700" y="2401090"/>
            <a:ext cx="2449875" cy="2323032"/>
            <a:chOff x="6253700" y="2401090"/>
            <a:chExt cx="2449875" cy="2323032"/>
          </a:xfrm>
        </p:grpSpPr>
        <p:pic>
          <p:nvPicPr>
            <p:cNvPr id="18" name="Picture 2" descr="http://friendship-bd.org/assets/photos/Family-Plannin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700" y="2401090"/>
              <a:ext cx="2356900" cy="177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6295543" y="4139347"/>
              <a:ext cx="240803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গ</a:t>
              </a:r>
              <a:r>
                <a:rPr lang="bn-BD" sz="32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ণ</a:t>
              </a:r>
              <a:r>
                <a:rPr lang="en-US" sz="32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স্বা</a:t>
              </a:r>
              <a:r>
                <a:rPr lang="bn-BD" sz="32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স্থ্যে</a:t>
              </a:r>
              <a:r>
                <a:rPr lang="en-US" sz="32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bn-BD" sz="32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সমস্যা</a:t>
              </a:r>
              <a:endParaRPr lang="bn-BD" sz="32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29000" y="4978991"/>
            <a:ext cx="2065339" cy="1850059"/>
            <a:chOff x="3403082" y="4891795"/>
            <a:chExt cx="2168188" cy="1937255"/>
          </a:xfrm>
        </p:grpSpPr>
        <p:sp>
          <p:nvSpPr>
            <p:cNvPr id="19" name="Rectangle 18"/>
            <p:cNvSpPr/>
            <p:nvPr/>
          </p:nvSpPr>
          <p:spPr>
            <a:xfrm>
              <a:off x="3560226" y="6244275"/>
              <a:ext cx="18101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বস্ত্রের</a:t>
              </a:r>
              <a:r>
                <a:rPr lang="bn-BD" sz="32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সমস্যা</a:t>
              </a:r>
              <a:endParaRPr lang="bn-BD" sz="32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5122" name="Picture 2" descr="http://www.shobdoneer.com/wp-content/uploads/DSC_0884x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082" y="4891795"/>
              <a:ext cx="2168188" cy="14396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93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8945" y="233088"/>
            <a:ext cx="8619562" cy="654417"/>
            <a:chOff x="255497" y="219641"/>
            <a:chExt cx="9197787" cy="7027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01650" y="73489"/>
              <a:ext cx="702776" cy="99508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8604356" y="73488"/>
              <a:ext cx="702776" cy="99508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7" name="Flowchart: Predefined Process 36"/>
          <p:cNvSpPr/>
          <p:nvPr/>
        </p:nvSpPr>
        <p:spPr>
          <a:xfrm>
            <a:off x="186002" y="4945542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Predefined Process 37"/>
          <p:cNvSpPr/>
          <p:nvPr/>
        </p:nvSpPr>
        <p:spPr>
          <a:xfrm>
            <a:off x="2386482" y="4953502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Predefined Process 38"/>
          <p:cNvSpPr/>
          <p:nvPr/>
        </p:nvSpPr>
        <p:spPr>
          <a:xfrm>
            <a:off x="4600610" y="4947814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Predefined Process 39"/>
          <p:cNvSpPr/>
          <p:nvPr/>
        </p:nvSpPr>
        <p:spPr>
          <a:xfrm>
            <a:off x="6828386" y="4942126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285193" y="152400"/>
            <a:ext cx="6764993" cy="83099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শিশু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মৃত্যুর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হার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কম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হওয়ার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কারণ</a:t>
            </a:r>
            <a:endParaRPr lang="en-US" sz="4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LightBAN" panose="02000000000000000000" pitchFamily="2" charset="0"/>
              <a:cs typeface="NikoshLightBAN" panose="02000000000000000000" pitchFamily="2" charset="0"/>
            </a:endParaRPr>
          </a:p>
        </p:txBody>
      </p:sp>
      <p:pic>
        <p:nvPicPr>
          <p:cNvPr id="43" name="Picture 2" descr="http://www.dgfpbd.org/dgfp_documents/Home_SlideShow_Images_DGFP/DGFP_Home_SlideShow_Large_Images/dgfp_Home_SlideShow_Image_L_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5" y="1295400"/>
            <a:ext cx="4212134" cy="2794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http://sobujbarta.com/wp-content/uploads/2014/01/health-1_0-sobujbar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10" y="1295400"/>
            <a:ext cx="4221983" cy="281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566486" y="4332526"/>
            <a:ext cx="4474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যথাযথ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চিকিৎসা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ব্যবস্থা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গ্রহ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4929" y="4332526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গ্রহ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9073" y="5258251"/>
            <a:ext cx="83410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উপরের কারণ দুইটি ছাড়া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শিশু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মৃত্যুর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হওয়ার</a:t>
            </a:r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আরো </a:t>
            </a:r>
            <a:r>
              <a:rPr lang="bn-BD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পাঁচটি </a:t>
            </a:r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bn-BD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endParaRPr lang="en-US" sz="40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983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19" name="Group 18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44" name="Rectangle 43"/>
          <p:cNvSpPr/>
          <p:nvPr/>
        </p:nvSpPr>
        <p:spPr>
          <a:xfrm>
            <a:off x="165953" y="5427335"/>
            <a:ext cx="8758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ঘনবসতিপূর্ণ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দেশ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হওয়ায়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সৃষ্ট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সমস্যা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পরিত্রা</a:t>
            </a:r>
            <a:r>
              <a:rPr lang="bn-BD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ণে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উপায়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সমূহ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bn-BD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51369" y="4393861"/>
            <a:ext cx="39877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u="sng" dirty="0" smtClean="0">
                <a:latin typeface="NikoshBAN" pitchFamily="2" charset="0"/>
                <a:cs typeface="NikoshBAN" pitchFamily="2" charset="0"/>
              </a:rPr>
              <a:t>ছবি দেখে প্রশ্নের উত্তর দাও </a:t>
            </a:r>
            <a:r>
              <a:rPr lang="en-US" sz="28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u="sng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b="1" u="sng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9080" y="5093151"/>
            <a:ext cx="8745504" cy="239976"/>
            <a:chOff x="186002" y="5767966"/>
            <a:chExt cx="8745504" cy="239976"/>
          </a:xfrm>
        </p:grpSpPr>
        <p:grpSp>
          <p:nvGrpSpPr>
            <p:cNvPr id="26" name="Group 25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32" name="Flowchart: Predefined Process 31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lowchart: Predefined Process 32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lowchart: Predefined Process 26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edefined Process 30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56515" y="144795"/>
            <a:ext cx="2369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bn-BD" sz="48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লীয় কাজ </a:t>
            </a:r>
            <a:endParaRPr lang="en-US" sz="48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Picture 34" descr="Dhaka-city-640p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633" y="1369168"/>
            <a:ext cx="4097019" cy="300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1" descr="popu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59" y="1451866"/>
            <a:ext cx="3849242" cy="2966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739" y="276200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2900" b="1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ঘনবসতি</a:t>
            </a:r>
            <a:r>
              <a:rPr lang="en-US" sz="29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দেশে</a:t>
            </a:r>
            <a:r>
              <a:rPr lang="en-US" sz="29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9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29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29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পরিলক্ষিত</a:t>
            </a:r>
            <a:r>
              <a:rPr lang="en-US" sz="29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BD" sz="29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9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982" y="4321561"/>
            <a:ext cx="6886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জনসংখ্যা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জমির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ওপর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প্রভাব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ফেলে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যৌক্তিক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-</a:t>
            </a:r>
            <a:endParaRPr lang="bn-BD" sz="28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কলকারখানা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নির্মাণ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ii.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ঘরবাড়ি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নির্মাণ</a:t>
            </a:r>
            <a:endParaRPr lang="bn-BD" sz="28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    iii.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শিল্পায়ন</a:t>
            </a:r>
            <a:endParaRPr lang="bn-BD" sz="28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422" y="6117520"/>
            <a:ext cx="178906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ক. 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 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ii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591222" y="6133037"/>
            <a:ext cx="178906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খ.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iii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67022" y="6133037"/>
            <a:ext cx="1684476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গ. 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 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iii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38236" y="6112619"/>
            <a:ext cx="2167882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ঘ.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,  ii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iii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006" y="3235323"/>
            <a:ext cx="2533989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ক।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জনসংখ্যার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শূন্যতা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00007" y="3235323"/>
            <a:ext cx="2571384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খ।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অর্থনৈতিক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সমৃদ্ধি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9006" y="3823727"/>
            <a:ext cx="2533989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>
                <a:latin typeface="NikoshBAN" pitchFamily="2" charset="0"/>
                <a:cs typeface="NikoshBAN" pitchFamily="2" charset="0"/>
              </a:rPr>
              <a:t>গ।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সম্পদের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সুষম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ব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ণ্ট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ন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39058" y="3821639"/>
            <a:ext cx="2539075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>
                <a:latin typeface="NikoshBAN" pitchFamily="2" charset="0"/>
                <a:cs typeface="NikoshBAN" pitchFamily="2" charset="0"/>
              </a:rPr>
              <a:t>ঘ।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সমতা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শ্রমবাজার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Frame 2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4591352" y="32004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19"/>
          <p:cNvSpPr/>
          <p:nvPr/>
        </p:nvSpPr>
        <p:spPr>
          <a:xfrm rot="14014148">
            <a:off x="4845203" y="3715489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689758" y="3212778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653319" y="3850737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2586413" y="6096868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alf Frame 23"/>
          <p:cNvSpPr/>
          <p:nvPr/>
        </p:nvSpPr>
        <p:spPr>
          <a:xfrm rot="14014148">
            <a:off x="6677527" y="6039329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Multiply 24"/>
          <p:cNvSpPr/>
          <p:nvPr/>
        </p:nvSpPr>
        <p:spPr>
          <a:xfrm>
            <a:off x="4583574" y="6166648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603088" y="6112619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81052" y="1209422"/>
            <a:ext cx="6891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900" b="1" dirty="0" smtClean="0"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29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আয়তন</a:t>
            </a:r>
            <a:r>
              <a:rPr lang="en-US" sz="29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b="1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bn-BD" sz="29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9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3319" y="1682738"/>
            <a:ext cx="323288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ক।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১,৪৭,৫৭০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বর্গকিলোমিটার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494321" y="1682738"/>
            <a:ext cx="3050392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খ।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১,৪৭,৫৯০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বর্গকিলোমিটার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3319" y="2271142"/>
            <a:ext cx="323288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>
                <a:latin typeface="NikoshBAN" pitchFamily="2" charset="0"/>
                <a:cs typeface="NikoshBAN" pitchFamily="2" charset="0"/>
              </a:rPr>
              <a:t>গ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১,৪৭,৫৮০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বর্গকিলোমিটার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533371" y="2269054"/>
            <a:ext cx="3011342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>
                <a:latin typeface="NikoshBAN" pitchFamily="2" charset="0"/>
                <a:cs typeface="NikoshBAN" pitchFamily="2" charset="0"/>
              </a:rPr>
              <a:t>ঘ।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১,৪৭,৫৬৫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বর্গকিলোমিটার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4585665" y="1647815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alf Frame 34"/>
          <p:cNvSpPr/>
          <p:nvPr/>
        </p:nvSpPr>
        <p:spPr>
          <a:xfrm rot="14014148">
            <a:off x="843214" y="1610407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Multiply 35"/>
          <p:cNvSpPr/>
          <p:nvPr/>
        </p:nvSpPr>
        <p:spPr>
          <a:xfrm>
            <a:off x="653319" y="2242981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/>
          <p:cNvSpPr/>
          <p:nvPr/>
        </p:nvSpPr>
        <p:spPr>
          <a:xfrm>
            <a:off x="4585665" y="2276081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268945" y="222401"/>
            <a:ext cx="5342873" cy="665106"/>
            <a:chOff x="255497" y="208164"/>
            <a:chExt cx="5701288" cy="714255"/>
          </a:xfrm>
        </p:grpSpPr>
        <p:grpSp>
          <p:nvGrpSpPr>
            <p:cNvPr id="39" name="Group 38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107855" y="62012"/>
              <a:ext cx="702777" cy="9950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7" name="Rectangle 46"/>
          <p:cNvSpPr/>
          <p:nvPr/>
        </p:nvSpPr>
        <p:spPr>
          <a:xfrm>
            <a:off x="3036761" y="118798"/>
            <a:ext cx="17924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48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1563" y="903904"/>
            <a:ext cx="8745504" cy="239976"/>
            <a:chOff x="186002" y="5767966"/>
            <a:chExt cx="8745504" cy="239976"/>
          </a:xfrm>
        </p:grpSpPr>
        <p:grpSp>
          <p:nvGrpSpPr>
            <p:cNvPr id="49" name="Group 48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52" name="Flowchart: Predefined Process 51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lowchart: Predefined Process 52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Flowchart: Predefined Process 49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lowchart: Predefined Process 50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495750" y="213970"/>
            <a:ext cx="3194620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Avevi</a:t>
            </a:r>
            <a:r>
              <a:rPr lang="en-US" sz="3600" b="1" dirty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†</a:t>
            </a:r>
            <a:r>
              <a:rPr lang="en-US" sz="3600" b="1" dirty="0" err="1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Póv</a:t>
            </a:r>
            <a:r>
              <a:rPr lang="en-US" sz="3600" b="1" dirty="0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Kwi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08688" y="198745"/>
            <a:ext cx="3484812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উত্তর সঠিক হয়েছে</a:t>
            </a:r>
            <a:r>
              <a:rPr lang="bn-BD" sz="36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4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4" grpId="0" animBg="1"/>
      <p:bldP spid="35" grpId="0" animBg="1"/>
      <p:bldP spid="36" grpId="0" animBg="1"/>
      <p:bldP spid="37" grpId="0" animBg="1"/>
      <p:bldP spid="54" grpId="0" animBg="1"/>
      <p:bldP spid="54" grpId="1" animBg="1"/>
      <p:bldP spid="54" grpId="2" animBg="1"/>
      <p:bldP spid="54" grpId="3" animBg="1"/>
      <p:bldP spid="54" grpId="4" animBg="1"/>
      <p:bldP spid="54" grpId="5" animBg="1"/>
      <p:bldP spid="54" grpId="6" animBg="1"/>
      <p:bldP spid="54" grpId="7" animBg="1"/>
      <p:bldP spid="54" grpId="8" animBg="1"/>
      <p:bldP spid="55" grpId="0" animBg="1"/>
      <p:bldP spid="55" grpId="1" animBg="1"/>
      <p:bldP spid="55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7" name="Group 6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521369" y="73488"/>
              <a:ext cx="702776" cy="99508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9" name="Group 8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191490" y="5622925"/>
            <a:ext cx="8745504" cy="239976"/>
            <a:chOff x="186002" y="5767966"/>
            <a:chExt cx="8745504" cy="239976"/>
          </a:xfrm>
        </p:grpSpPr>
        <p:grpSp>
          <p:nvGrpSpPr>
            <p:cNvPr id="20" name="Group 19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3" name="Flowchart: Predefined Process 22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lowchart: Predefined Process 23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lowchart: Predefined Process 20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redefined Process 21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289122" y="5228"/>
            <a:ext cx="1760569" cy="1372497"/>
            <a:chOff x="3352800" y="762000"/>
            <a:chExt cx="3581400" cy="3017520"/>
          </a:xfrm>
        </p:grpSpPr>
        <p:pic>
          <p:nvPicPr>
            <p:cNvPr id="40" name="Picture 39" descr="home-icon.jpg"/>
            <p:cNvPicPr>
              <a:picLocks noChangeAspect="1"/>
            </p:cNvPicPr>
            <p:nvPr/>
          </p:nvPicPr>
          <p:blipFill>
            <a:blip r:embed="rId5">
              <a:lum bright="40000" contrast="-4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2800" y="762000"/>
              <a:ext cx="3581400" cy="2865120"/>
            </a:xfrm>
            <a:prstGeom prst="ellipse">
              <a:avLst/>
            </a:prstGeom>
            <a:ln w="34925"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41" name="Oval 40"/>
            <p:cNvSpPr/>
            <p:nvPr/>
          </p:nvSpPr>
          <p:spPr>
            <a:xfrm>
              <a:off x="3581400" y="762000"/>
              <a:ext cx="3352800" cy="3017520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446291" y="3021325"/>
            <a:ext cx="8240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4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উন্নয়নের</a:t>
            </a:r>
            <a:r>
              <a:rPr lang="en-US" sz="4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জনসংখ্যা</a:t>
            </a:r>
            <a:r>
              <a:rPr lang="en-US" sz="4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নিয়ন্ত্রণ</a:t>
            </a:r>
            <a:r>
              <a:rPr lang="en-US" sz="4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IN" sz="4000" b="1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4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r>
              <a:rPr lang="en-US" sz="40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অপরিহার্য</a:t>
            </a:r>
            <a:r>
              <a:rPr lang="en-US" sz="4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কেন</a:t>
            </a:r>
            <a:r>
              <a:rPr lang="bn-BD" sz="4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বিশ্লেষণ কর</a:t>
            </a:r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62234" y="155195"/>
            <a:ext cx="2504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8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30" name="Group 29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8274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jugantor.com/assets/images/news_images/2013/08/07/thumbnails/3_19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62" y="1198709"/>
            <a:ext cx="6517725" cy="4660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9" name="Group 8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2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25" name="Group 24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7" name="Flowchart: Predefined Process 36"/>
          <p:cNvSpPr/>
          <p:nvPr/>
        </p:nvSpPr>
        <p:spPr>
          <a:xfrm>
            <a:off x="186002" y="5771382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Predefined Process 37"/>
          <p:cNvSpPr/>
          <p:nvPr/>
        </p:nvSpPr>
        <p:spPr>
          <a:xfrm>
            <a:off x="2386482" y="5779342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Predefined Process 38"/>
          <p:cNvSpPr/>
          <p:nvPr/>
        </p:nvSpPr>
        <p:spPr>
          <a:xfrm>
            <a:off x="4600610" y="5773654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Predefined Process 39"/>
          <p:cNvSpPr/>
          <p:nvPr/>
        </p:nvSpPr>
        <p:spPr>
          <a:xfrm>
            <a:off x="6828386" y="5767966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>
            <a:off x="1634244" y="3962400"/>
            <a:ext cx="5432612" cy="5436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bn-BD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 শিক্ষার্থীবৃন্দ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jugantor.com/assets/images/news_images/2013/08/07/thumbnails/3_19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62" y="1198709"/>
            <a:ext cx="6517725" cy="4660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9" name="Group 8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2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25" name="Group 24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7" name="Flowchart: Predefined Process 36"/>
          <p:cNvSpPr/>
          <p:nvPr/>
        </p:nvSpPr>
        <p:spPr>
          <a:xfrm>
            <a:off x="186002" y="5771382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Predefined Process 37"/>
          <p:cNvSpPr/>
          <p:nvPr/>
        </p:nvSpPr>
        <p:spPr>
          <a:xfrm>
            <a:off x="2386482" y="5779342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Predefined Process 38"/>
          <p:cNvSpPr/>
          <p:nvPr/>
        </p:nvSpPr>
        <p:spPr>
          <a:xfrm>
            <a:off x="4600610" y="5773654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Predefined Process 39"/>
          <p:cNvSpPr/>
          <p:nvPr/>
        </p:nvSpPr>
        <p:spPr>
          <a:xfrm>
            <a:off x="6828386" y="5767966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>
          <a:xfrm>
            <a:off x="735208" y="4398716"/>
            <a:ext cx="7142370" cy="7918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4800" b="1" kern="1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 </a:t>
            </a:r>
            <a:r>
              <a:rPr lang="as-IN" sz="4800" b="1" kern="1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 </a:t>
            </a:r>
            <a:r>
              <a:rPr lang="en-US" sz="4800" b="1" kern="1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</a:t>
            </a:r>
            <a:endParaRPr lang="en-US" sz="4800" b="1" kern="1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38776" y="1972479"/>
            <a:ext cx="5701651" cy="707886"/>
          </a:xfrm>
          <a:prstGeom prst="rect">
            <a:avLst/>
          </a:prstGeom>
          <a:blipFill dpi="0" rotWithShape="1">
            <a:blip r:embed="rId5"/>
            <a:srcRect/>
            <a:stretch>
              <a:fillRect r="100000"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‘আমাদের দেশ আমাদের স্বর্গ’ 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7901" y="314634"/>
            <a:ext cx="3751998" cy="491319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0"/>
              </a:avLst>
            </a:prstTxWarp>
            <a:spAutoFit/>
          </a:bodyPr>
          <a:lstStyle/>
          <a:p>
            <a:r>
              <a:rPr lang="bn-I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118" y="3475595"/>
            <a:ext cx="8418394" cy="1077218"/>
          </a:xfrm>
          <a:prstGeom prst="rect">
            <a:avLst/>
          </a:prstGeom>
          <a:ln w="53975">
            <a:solidFill>
              <a:schemeClr val="dk1">
                <a:alpha val="9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533" y="1669141"/>
            <a:ext cx="8295564" cy="12003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8945" y="233088"/>
            <a:ext cx="8619562" cy="654417"/>
            <a:chOff x="255497" y="219641"/>
            <a:chExt cx="9197787" cy="702777"/>
          </a:xfrm>
        </p:grpSpPr>
        <p:grpSp>
          <p:nvGrpSpPr>
            <p:cNvPr id="7" name="Group 6"/>
            <p:cNvGrpSpPr/>
            <p:nvPr/>
          </p:nvGrpSpPr>
          <p:grpSpPr>
            <a:xfrm>
              <a:off x="255497" y="219642"/>
              <a:ext cx="1963270" cy="702776"/>
              <a:chOff x="255497" y="219642"/>
              <a:chExt cx="1963270" cy="70277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7490014" y="219641"/>
              <a:ext cx="1963270" cy="702776"/>
              <a:chOff x="1331261" y="219643"/>
              <a:chExt cx="1963270" cy="702776"/>
            </a:xfrm>
          </p:grpSpPr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8" name="Rectangle 7"/>
          <p:cNvSpPr/>
          <p:nvPr/>
        </p:nvSpPr>
        <p:spPr>
          <a:xfrm>
            <a:off x="2108793" y="4620329"/>
            <a:ext cx="5273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মোহাম্মদ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হাবীবুল ইসলাম সুমন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</a:t>
            </a:r>
            <a:endParaRPr lang="bn-BD" sz="32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সহকারি অধ্যাপক,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টিটিসি,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ময়মনসিংহ। </a:t>
            </a:r>
            <a:endParaRPr lang="bn-IN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1633" y="5697547"/>
            <a:ext cx="43845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>
                <a:latin typeface="Nikosh" pitchFamily="2" charset="0"/>
                <a:cs typeface="Nikosh" pitchFamily="2" charset="0"/>
              </a:rPr>
              <a:t>জনাব </a:t>
            </a:r>
            <a:r>
              <a:rPr lang="bn-BD" sz="3200" smtClean="0">
                <a:latin typeface="Nikosh" pitchFamily="2" charset="0"/>
                <a:cs typeface="Nikosh" pitchFamily="2" charset="0"/>
              </a:rPr>
              <a:t>রফিকুল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ইসলাম, </a:t>
            </a:r>
            <a:endParaRPr lang="bn-BD" sz="3200" dirty="0" smtClean="0">
              <a:latin typeface="Nikosh" pitchFamily="2" charset="0"/>
              <a:cs typeface="Nikosh" pitchFamily="2" charset="0"/>
            </a:endParaRPr>
          </a:p>
          <a:p>
            <a:r>
              <a:rPr lang="bn-IN" sz="3200" dirty="0" smtClean="0">
                <a:latin typeface="Nikosh" pitchFamily="2" charset="0"/>
                <a:cs typeface="Nikosh" pitchFamily="2" charset="0"/>
              </a:rPr>
              <a:t>সহকারি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পাবনা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।</a:t>
            </a:r>
            <a:endParaRPr lang="bn-IN" sz="32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37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41761" y="295870"/>
            <a:ext cx="20088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5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1313598" y="1828800"/>
            <a:ext cx="3227882" cy="3997644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bn-BD" u="sng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শিক্ষক পরিচিতি</a:t>
            </a:r>
            <a:endParaRPr lang="en-US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4778048" y="1848340"/>
            <a:ext cx="3070552" cy="3978103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laimanLipi" pitchFamily="65" charset="0"/>
                <a:cs typeface="SolaimanLipi" pitchFamily="65" charset="0"/>
              </a:rPr>
              <a:t>পাঠ পরিচিতি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SolaimanLipi" pitchFamily="65" charset="0"/>
                <a:cs typeface="SolaimanLipi" pitchFamily="65" charset="0"/>
              </a:rPr>
              <a:t>শ্রেণী</a:t>
            </a:r>
            <a:r>
              <a:rPr kumimoji="0" lang="en-US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SolaimanLipi" pitchFamily="65" charset="0"/>
                <a:cs typeface="SolaimanLipi" pitchFamily="65" charset="0"/>
              </a:rPr>
              <a:t>:</a:t>
            </a:r>
            <a:r>
              <a:rPr kumimoji="0" lang="en-US" sz="2800" b="1" i="0" u="none" strike="noStrike" kern="1200" cap="none" spc="0" normalizeH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SolaimanLipi" pitchFamily="65" charset="0"/>
                <a:cs typeface="SolaimanLipi" pitchFamily="65" charset="0"/>
              </a:rPr>
              <a:t> </a:t>
            </a:r>
            <a:r>
              <a:rPr lang="en-US" sz="2800" b="1" dirty="0" err="1" smtClean="0">
                <a:ln/>
                <a:solidFill>
                  <a:srgbClr val="4F032E"/>
                </a:solidFill>
                <a:latin typeface="SolaimanLipi" pitchFamily="65" charset="0"/>
                <a:cs typeface="SolaimanLipi" pitchFamily="65" charset="0"/>
              </a:rPr>
              <a:t>যষ্ঠ</a:t>
            </a:r>
            <a:endParaRPr kumimoji="0" lang="bn-BD" sz="2800" b="1" i="0" u="none" strike="noStrike" kern="1200" cap="none" spc="0" normalizeH="0" baseline="0" noProof="0" dirty="0" smtClean="0">
              <a:ln/>
              <a:solidFill>
                <a:srgbClr val="4F032E"/>
              </a:solidFill>
              <a:effectLst/>
              <a:uLnTx/>
              <a:uFillTx/>
              <a:latin typeface="SolaimanLipi" pitchFamily="65" charset="0"/>
              <a:cs typeface="SolaimanLipi" pitchFamily="65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bn-BD" sz="2800" b="1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বিশ্বপরিচয়</a:t>
            </a:r>
            <a:endParaRPr kumimoji="0" lang="bn-BD" sz="2800" b="1" i="0" strike="noStrike" kern="1200" cap="none" spc="0" normalizeH="0" baseline="0" noProof="0" dirty="0" smtClean="0">
              <a:ln/>
              <a:solidFill>
                <a:srgbClr val="4F032E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dirty="0" smtClean="0">
              <a:ln/>
              <a:solidFill>
                <a:srgbClr val="4F032E"/>
              </a:solidFill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8312" y="4013281"/>
            <a:ext cx="3934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মো: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রাশেদ </a:t>
            </a: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রায়হান (লিটন)</a:t>
            </a:r>
          </a:p>
          <a:p>
            <a:pPr algn="ctr">
              <a:defRPr/>
            </a:pP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দুর্গাপুর মাধ্যমিক বিদ্যালয়</a:t>
            </a:r>
            <a:r>
              <a:rPr lang="bn-IN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IN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কুমারখালী,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কুষ্টিয়া।</a:t>
            </a: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E-mail:  rashedraihan1978@gmail.com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Mobile: 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01942778660</a:t>
            </a:r>
            <a:endParaRPr lang="en-US" sz="1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9600" y="1193881"/>
            <a:ext cx="7942768" cy="5130719"/>
            <a:chOff x="-6929" y="51954"/>
            <a:chExt cx="9150929" cy="6830291"/>
          </a:xfrm>
        </p:grpSpPr>
        <p:pic>
          <p:nvPicPr>
            <p:cNvPr id="17" name="Picture 16" descr="flowerrul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928" y="51954"/>
              <a:ext cx="9150928" cy="557645"/>
            </a:xfrm>
            <a:prstGeom prst="rect">
              <a:avLst/>
            </a:prstGeom>
          </p:spPr>
        </p:pic>
        <p:pic>
          <p:nvPicPr>
            <p:cNvPr id="18" name="Picture 17" descr="flowerrul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2946689" y="3277465"/>
              <a:ext cx="6451024" cy="557645"/>
            </a:xfrm>
            <a:prstGeom prst="rect">
              <a:avLst/>
            </a:prstGeom>
          </p:spPr>
        </p:pic>
        <p:pic>
          <p:nvPicPr>
            <p:cNvPr id="19" name="Picture 18" descr="flowerrul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929" y="6324600"/>
              <a:ext cx="8998527" cy="557645"/>
            </a:xfrm>
            <a:prstGeom prst="rect">
              <a:avLst/>
            </a:prstGeom>
          </p:spPr>
        </p:pic>
        <p:pic>
          <p:nvPicPr>
            <p:cNvPr id="20" name="Picture 19" descr="flowerruler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5639665" y="3325956"/>
              <a:ext cx="6451024" cy="55764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10779"/>
            <a:ext cx="1396103" cy="15961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2" y="3505200"/>
            <a:ext cx="1674760" cy="21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/>
          <p:nvPr/>
        </p:nvSpPr>
        <p:spPr>
          <a:xfrm>
            <a:off x="1692936" y="1407683"/>
            <a:ext cx="5537916" cy="4043966"/>
          </a:xfrm>
          <a:prstGeom prst="ellipse">
            <a:avLst/>
          </a:prstGeom>
          <a:solidFill>
            <a:schemeClr val="bg1">
              <a:lumMod val="85000"/>
              <a:alpha val="79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8945" y="219640"/>
            <a:ext cx="8619562" cy="654419"/>
            <a:chOff x="255497" y="219640"/>
            <a:chExt cx="9197787" cy="702779"/>
          </a:xfrm>
        </p:grpSpPr>
        <p:grpSp>
          <p:nvGrpSpPr>
            <p:cNvPr id="3" name="Group 2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186002" y="5767966"/>
            <a:ext cx="8745504" cy="239976"/>
            <a:chOff x="186002" y="5767966"/>
            <a:chExt cx="8745504" cy="239976"/>
          </a:xfrm>
        </p:grpSpPr>
        <p:grpSp>
          <p:nvGrpSpPr>
            <p:cNvPr id="25" name="Group 24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8" name="Flowchart: Predefined Process 27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Predefined Process 28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lowchart: Predefined Process 25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edefined Process 26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91724" y="237570"/>
            <a:ext cx="3028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এসো ভিডিও দেখি 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3660214" y="3708791"/>
            <a:ext cx="2076880" cy="457200"/>
          </a:xfrm>
          <a:prstGeom prst="wedgeRoundRectCallout">
            <a:avLst>
              <a:gd name="adj1" fmla="val -17498"/>
              <a:gd name="adj2" fmla="val -171457"/>
              <a:gd name="adj3" fmla="val 16667"/>
            </a:avLst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32" name="Group 31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aphicFrame>
        <p:nvGraphicFramePr>
          <p:cNvPr id="12" name="Object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150017"/>
              </p:ext>
            </p:extLst>
          </p:nvPr>
        </p:nvGraphicFramePr>
        <p:xfrm>
          <a:off x="3886200" y="231847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86200" y="2318479"/>
                        <a:ext cx="914400" cy="77152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349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83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7384" y="67235"/>
            <a:ext cx="53719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আজকের পাঠের বিষয়</a:t>
            </a:r>
          </a:p>
        </p:txBody>
      </p:sp>
      <p:sp>
        <p:nvSpPr>
          <p:cNvPr id="5" name="Rectangle 4"/>
          <p:cNvSpPr/>
          <p:nvPr/>
        </p:nvSpPr>
        <p:spPr>
          <a:xfrm rot="21236739">
            <a:off x="952120" y="5430967"/>
            <a:ext cx="7426457" cy="11079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bn-BD" sz="6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বাংলাদেশের জনসংখ্যা</a:t>
            </a:r>
          </a:p>
        </p:txBody>
      </p:sp>
      <p:pic>
        <p:nvPicPr>
          <p:cNvPr id="4100" name="Picture 4" descr="http://www.mediabangladesh.net/images/population-problem-Banglade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46" y="1600200"/>
            <a:ext cx="6254657" cy="3867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082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8945" y="219641"/>
            <a:ext cx="8619562" cy="654417"/>
            <a:chOff x="255497" y="219641"/>
            <a:chExt cx="9197787" cy="702777"/>
          </a:xfrm>
        </p:grpSpPr>
        <p:grpSp>
          <p:nvGrpSpPr>
            <p:cNvPr id="3" name="Group 2"/>
            <p:cNvGrpSpPr/>
            <p:nvPr/>
          </p:nvGrpSpPr>
          <p:grpSpPr>
            <a:xfrm>
              <a:off x="255497" y="219642"/>
              <a:ext cx="1963270" cy="702776"/>
              <a:chOff x="255497" y="219642"/>
              <a:chExt cx="1963270" cy="70277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7490014" y="219641"/>
              <a:ext cx="1963270" cy="702776"/>
              <a:chOff x="1331261" y="219643"/>
              <a:chExt cx="1963270" cy="702776"/>
            </a:xfrm>
          </p:grpSpPr>
          <p:pic>
            <p:nvPicPr>
              <p:cNvPr id="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186002" y="5767966"/>
            <a:ext cx="8745504" cy="239976"/>
            <a:chOff x="186002" y="5767966"/>
            <a:chExt cx="8745504" cy="239976"/>
          </a:xfrm>
        </p:grpSpPr>
        <p:grpSp>
          <p:nvGrpSpPr>
            <p:cNvPr id="25" name="Group 24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8" name="Flowchart: Predefined Process 27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Predefined Process 28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lowchart: Predefined Process 25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edefined Process 26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37" name="Group 36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50" name="TextBox 49"/>
          <p:cNvSpPr txBox="1"/>
          <p:nvPr/>
        </p:nvSpPr>
        <p:spPr>
          <a:xfrm>
            <a:off x="319570" y="3113559"/>
            <a:ext cx="8084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◊ জনসংখ্যা বৃদ্ধি জনিত সমস্যা</a:t>
            </a:r>
            <a:r>
              <a:rPr lang="en-US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bn-IN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সমূহ ব্যাখ্যা পারবে;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913" y="2535426"/>
            <a:ext cx="5840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◊</a:t>
            </a:r>
            <a:r>
              <a:rPr lang="bn-IN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bn-BD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জনসংখ্যা কী তা বলতে পারবে</a:t>
            </a:r>
            <a:r>
              <a:rPr lang="bn-IN" sz="3600" b="1" kern="11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;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3344" y="3922223"/>
            <a:ext cx="873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◊ জনসংখ্যা বৃদ্ধি জনিত </a:t>
            </a:r>
            <a:r>
              <a:rPr lang="bn-IN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সমস্যার </a:t>
            </a:r>
            <a:r>
              <a:rPr lang="en-US" sz="3600" b="1" kern="110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সমাধান</a:t>
            </a:r>
            <a:r>
              <a:rPr lang="bn-BD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bn-IN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বিশ্লেষণ</a:t>
            </a:r>
            <a:r>
              <a:rPr lang="bn-BD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করতে</a:t>
            </a:r>
            <a:r>
              <a:rPr lang="bn-IN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 </a:t>
            </a:r>
          </a:p>
          <a:p>
            <a:r>
              <a:rPr lang="bn-IN" sz="3600" b="1" kern="11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bn-IN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  </a:t>
            </a:r>
            <a:r>
              <a:rPr lang="bn-BD" sz="36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পারবে</a:t>
            </a:r>
            <a:r>
              <a:rPr lang="bn-BD" sz="3600" b="1" kern="11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।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93511" y="1310898"/>
            <a:ext cx="47788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পাঠ </a:t>
            </a:r>
            <a:r>
              <a:rPr lang="bn-BD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শেষে </a:t>
            </a:r>
            <a:r>
              <a:rPr lang="bn-BD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bn-I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র্থীরা...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3168" y="109045"/>
            <a:ext cx="2342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9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8945" y="219641"/>
            <a:ext cx="8619562" cy="654417"/>
            <a:chOff x="255497" y="219641"/>
            <a:chExt cx="9197787" cy="702777"/>
          </a:xfrm>
        </p:grpSpPr>
        <p:grpSp>
          <p:nvGrpSpPr>
            <p:cNvPr id="3" name="Group 2"/>
            <p:cNvGrpSpPr/>
            <p:nvPr/>
          </p:nvGrpSpPr>
          <p:grpSpPr>
            <a:xfrm>
              <a:off x="255497" y="219642"/>
              <a:ext cx="1963270" cy="702776"/>
              <a:chOff x="255497" y="219642"/>
              <a:chExt cx="1963270" cy="70277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7490014" y="219641"/>
              <a:ext cx="1963270" cy="702776"/>
              <a:chOff x="1331261" y="219643"/>
              <a:chExt cx="1963270" cy="702776"/>
            </a:xfrm>
          </p:grpSpPr>
          <p:pic>
            <p:nvPicPr>
              <p:cNvPr id="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0" name="TextBox 29"/>
          <p:cNvSpPr txBox="1"/>
          <p:nvPr/>
        </p:nvSpPr>
        <p:spPr>
          <a:xfrm>
            <a:off x="3116927" y="145298"/>
            <a:ext cx="3139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জনসংখ্যা কী? </a:t>
            </a:r>
            <a:endParaRPr lang="en-US" sz="48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0" y="5638800"/>
            <a:ext cx="918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◊ কোন নির্দিষ্ট ভূখণ্ডে স্থায়ী ভাবে বসবাসরত আবাল, বৃদ্ধ, বণিতা ও শিশুর সমষ্টিকেই ঐ</a:t>
            </a:r>
            <a:r>
              <a:rPr lang="en-US" sz="32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bn-BD" sz="3200" b="1" kern="11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স্থানের জনসংখ্যা বলে।</a:t>
            </a: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285652" y="80587"/>
            <a:ext cx="654416" cy="932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35841" y="94535"/>
            <a:ext cx="654416" cy="932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50" y="1357508"/>
            <a:ext cx="6268583" cy="4179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0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89" y="474249"/>
            <a:ext cx="4677429" cy="59894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5851">
            <a:off x="1616841" y="1680207"/>
            <a:ext cx="485930" cy="421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610" y="3663563"/>
            <a:ext cx="412244" cy="43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91" y="3658076"/>
            <a:ext cx="585785" cy="478612"/>
          </a:xfrm>
          <a:prstGeom prst="rect">
            <a:avLst/>
          </a:prstGeom>
        </p:spPr>
      </p:pic>
      <p:pic>
        <p:nvPicPr>
          <p:cNvPr id="6" name="Picture 4" descr="http://joanperry.smugmug.com/Travel/Garo-Hills-NE-India-2011/i-K5QW3gQ/0/M/Garo-Hills-110-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3937">
            <a:off x="3916358" y="3487086"/>
            <a:ext cx="1052929" cy="705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শেরপুরে বাসন্তি পুজ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94" y="4140104"/>
            <a:ext cx="1079755" cy="9039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621760">
            <a:off x="3568037" y="3761900"/>
            <a:ext cx="479430" cy="71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ttp://www.bnn24.com/uploads/news/p177141-Bangladesh-People_magne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685" y="1861818"/>
            <a:ext cx="1277444" cy="880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6.uploadhouse.com/fileuploads/15960/1596050626b8293e6dfcd922527849077e58164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97" y="1843625"/>
            <a:ext cx="539820" cy="71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6.uploadhouse.com/fileuploads/15960/1596050626b8293e6dfcd922527849077e58164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371">
            <a:off x="2406194" y="1918873"/>
            <a:ext cx="539820" cy="71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6.uploadhouse.com/fileuploads/15960/1596050626b8293e6dfcd922527849077e58164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97" y="1996025"/>
            <a:ext cx="539820" cy="71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6.uploadhouse.com/fileuploads/15960/1596050626b8293e6dfcd922527849077e58164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371">
            <a:off x="2558594" y="2071273"/>
            <a:ext cx="539820" cy="71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6.uploadhouse.com/fileuploads/15960/1596050626b8293e6dfcd922527849077e58164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97" y="2148425"/>
            <a:ext cx="539820" cy="71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6.uploadhouse.com/fileuploads/15960/1596050626b8293e6dfcd922527849077e58164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371">
            <a:off x="2700911" y="2196311"/>
            <a:ext cx="539820" cy="71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1583" y="2313580"/>
            <a:ext cx="475778" cy="52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http://joanperry.smugmug.com/Travel/Garo-Hills-NE-India-2011/i-K5QW3gQ/0/M/Garo-Hills-110-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568">
            <a:off x="3901599" y="4162645"/>
            <a:ext cx="1052929" cy="705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joanperry.smugmug.com/Travel/Garo-Hills-NE-India-2011/i-K5QW3gQ/0/M/Garo-Hills-110-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9526">
            <a:off x="4001349" y="4792648"/>
            <a:ext cx="1052929" cy="705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225" y="1828879"/>
            <a:ext cx="967765" cy="600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Content Placeholder 6" descr="1bangladesh2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371855">
            <a:off x="607239" y="774667"/>
            <a:ext cx="1606358" cy="991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3983" y="2465980"/>
            <a:ext cx="475778" cy="52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2219" y="2508925"/>
            <a:ext cx="475778" cy="52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" descr="http://www.lerevecraze.com/new-admin/resource/images/products/size4/7b1e42d04418035c70c1ad42a3181bf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30" y="2968860"/>
            <a:ext cx="343391" cy="457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1" name="Picture 4" descr="http://www.gnbangla.org/wp-content/uploads/2013/11/DSC_011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41" y="2768768"/>
            <a:ext cx="1838577" cy="9968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aimages.prothom-alo.com/contents/cache/images/450x0x1/uploads/media/2013/11/06/52793491e6169-Untitled-3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996">
            <a:off x="646216" y="1897776"/>
            <a:ext cx="1669551" cy="11594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485" y="3639055"/>
            <a:ext cx="608490" cy="647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2" descr="http://www.jugantor.com/assets/images/news_images/2013/10/03/thumbnails/5_3245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311">
            <a:off x="889163" y="3155067"/>
            <a:ext cx="1557303" cy="9660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www.bnn24.com/uploads/news/p177141-Bangladesh-People_magnet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319">
            <a:off x="1249900" y="4259103"/>
            <a:ext cx="1138356" cy="784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2.bp.blogspot.com/_cle1FVVAauw/S8K9_ITlGOI/AAAAAAAAADk/d1X8RTW9kz4/s320/DWS-Bangladesh-Education-big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47" y="3486515"/>
            <a:ext cx="978863" cy="9965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://www.bnn24.com/uploads/news/p177141-Bangladesh-People_magne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85" y="2014218"/>
            <a:ext cx="1277444" cy="880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 flipH="1">
            <a:off x="5313230" y="3458045"/>
            <a:ext cx="373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১.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জনসংখ্যা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69745" y="4149431"/>
            <a:ext cx="3363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১৪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কোটি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৯৭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৭২</a:t>
            </a:r>
          </a:p>
          <a:p>
            <a:pPr algn="ctr"/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হাজার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৩৬৪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প্রায়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7" name="Picture 6" descr="http://www.bnn24.com/uploads/news/p177141-Bangladesh-People_magne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722" y="1055438"/>
            <a:ext cx="3277324" cy="2257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43" y="421944"/>
            <a:ext cx="4790741" cy="61347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4" name="Group 13"/>
          <p:cNvGrpSpPr/>
          <p:nvPr/>
        </p:nvGrpSpPr>
        <p:grpSpPr>
          <a:xfrm>
            <a:off x="490943" y="439004"/>
            <a:ext cx="4777093" cy="5972033"/>
            <a:chOff x="490943" y="504967"/>
            <a:chExt cx="4654263" cy="5817640"/>
          </a:xfrm>
        </p:grpSpPr>
        <p:grpSp>
          <p:nvGrpSpPr>
            <p:cNvPr id="12" name="Group 11"/>
            <p:cNvGrpSpPr/>
            <p:nvPr/>
          </p:nvGrpSpPr>
          <p:grpSpPr>
            <a:xfrm>
              <a:off x="490943" y="504967"/>
              <a:ext cx="1569869" cy="4722126"/>
              <a:chOff x="490943" y="504967"/>
              <a:chExt cx="1569869" cy="4722126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90943" y="1883391"/>
                <a:ext cx="1024595" cy="3343702"/>
              </a:xfrm>
              <a:custGeom>
                <a:avLst/>
                <a:gdLst>
                  <a:gd name="connsiteX0" fmla="*/ 983015 w 1024595"/>
                  <a:gd name="connsiteY0" fmla="*/ 3343702 h 3343702"/>
                  <a:gd name="connsiteX1" fmla="*/ 969367 w 1024595"/>
                  <a:gd name="connsiteY1" fmla="*/ 3248167 h 3343702"/>
                  <a:gd name="connsiteX2" fmla="*/ 955720 w 1024595"/>
                  <a:gd name="connsiteY2" fmla="*/ 3207224 h 3343702"/>
                  <a:gd name="connsiteX3" fmla="*/ 996663 w 1024595"/>
                  <a:gd name="connsiteY3" fmla="*/ 3179928 h 3343702"/>
                  <a:gd name="connsiteX4" fmla="*/ 1023958 w 1024595"/>
                  <a:gd name="connsiteY4" fmla="*/ 3138985 h 3343702"/>
                  <a:gd name="connsiteX5" fmla="*/ 1010311 w 1024595"/>
                  <a:gd name="connsiteY5" fmla="*/ 3029803 h 3343702"/>
                  <a:gd name="connsiteX6" fmla="*/ 996663 w 1024595"/>
                  <a:gd name="connsiteY6" fmla="*/ 2988860 h 3343702"/>
                  <a:gd name="connsiteX7" fmla="*/ 955720 w 1024595"/>
                  <a:gd name="connsiteY7" fmla="*/ 2961564 h 3343702"/>
                  <a:gd name="connsiteX8" fmla="*/ 928424 w 1024595"/>
                  <a:gd name="connsiteY8" fmla="*/ 2920621 h 3343702"/>
                  <a:gd name="connsiteX9" fmla="*/ 901129 w 1024595"/>
                  <a:gd name="connsiteY9" fmla="*/ 2647666 h 3343702"/>
                  <a:gd name="connsiteX10" fmla="*/ 887481 w 1024595"/>
                  <a:gd name="connsiteY10" fmla="*/ 2606722 h 3343702"/>
                  <a:gd name="connsiteX11" fmla="*/ 860185 w 1024595"/>
                  <a:gd name="connsiteY11" fmla="*/ 2511188 h 3343702"/>
                  <a:gd name="connsiteX12" fmla="*/ 860185 w 1024595"/>
                  <a:gd name="connsiteY12" fmla="*/ 2279176 h 3343702"/>
                  <a:gd name="connsiteX13" fmla="*/ 819242 w 1024595"/>
                  <a:gd name="connsiteY13" fmla="*/ 2265528 h 3343702"/>
                  <a:gd name="connsiteX14" fmla="*/ 805594 w 1024595"/>
                  <a:gd name="connsiteY14" fmla="*/ 2224585 h 3343702"/>
                  <a:gd name="connsiteX15" fmla="*/ 846538 w 1024595"/>
                  <a:gd name="connsiteY15" fmla="*/ 2047164 h 3343702"/>
                  <a:gd name="connsiteX16" fmla="*/ 887481 w 1024595"/>
                  <a:gd name="connsiteY16" fmla="*/ 2019869 h 3343702"/>
                  <a:gd name="connsiteX17" fmla="*/ 914776 w 1024595"/>
                  <a:gd name="connsiteY17" fmla="*/ 1978925 h 3343702"/>
                  <a:gd name="connsiteX18" fmla="*/ 819242 w 1024595"/>
                  <a:gd name="connsiteY18" fmla="*/ 1965278 h 3343702"/>
                  <a:gd name="connsiteX19" fmla="*/ 778299 w 1024595"/>
                  <a:gd name="connsiteY19" fmla="*/ 1951630 h 3343702"/>
                  <a:gd name="connsiteX20" fmla="*/ 655469 w 1024595"/>
                  <a:gd name="connsiteY20" fmla="*/ 1965278 h 3343702"/>
                  <a:gd name="connsiteX21" fmla="*/ 641821 w 1024595"/>
                  <a:gd name="connsiteY21" fmla="*/ 1924334 h 3343702"/>
                  <a:gd name="connsiteX22" fmla="*/ 682764 w 1024595"/>
                  <a:gd name="connsiteY22" fmla="*/ 1787857 h 3343702"/>
                  <a:gd name="connsiteX23" fmla="*/ 723708 w 1024595"/>
                  <a:gd name="connsiteY23" fmla="*/ 1760561 h 3343702"/>
                  <a:gd name="connsiteX24" fmla="*/ 737356 w 1024595"/>
                  <a:gd name="connsiteY24" fmla="*/ 1719618 h 3343702"/>
                  <a:gd name="connsiteX25" fmla="*/ 655469 w 1024595"/>
                  <a:gd name="connsiteY25" fmla="*/ 1692322 h 3343702"/>
                  <a:gd name="connsiteX26" fmla="*/ 641821 w 1024595"/>
                  <a:gd name="connsiteY26" fmla="*/ 1651379 h 3343702"/>
                  <a:gd name="connsiteX27" fmla="*/ 600878 w 1024595"/>
                  <a:gd name="connsiteY27" fmla="*/ 1637731 h 3343702"/>
                  <a:gd name="connsiteX28" fmla="*/ 559935 w 1024595"/>
                  <a:gd name="connsiteY28" fmla="*/ 1610436 h 3343702"/>
                  <a:gd name="connsiteX29" fmla="*/ 505344 w 1024595"/>
                  <a:gd name="connsiteY29" fmla="*/ 1528549 h 3343702"/>
                  <a:gd name="connsiteX30" fmla="*/ 518991 w 1024595"/>
                  <a:gd name="connsiteY30" fmla="*/ 1392072 h 3343702"/>
                  <a:gd name="connsiteX31" fmla="*/ 587230 w 1024595"/>
                  <a:gd name="connsiteY31" fmla="*/ 1323833 h 3343702"/>
                  <a:gd name="connsiteX32" fmla="*/ 628173 w 1024595"/>
                  <a:gd name="connsiteY32" fmla="*/ 1310185 h 3343702"/>
                  <a:gd name="connsiteX33" fmla="*/ 669117 w 1024595"/>
                  <a:gd name="connsiteY33" fmla="*/ 1282890 h 3343702"/>
                  <a:gd name="connsiteX34" fmla="*/ 559935 w 1024595"/>
                  <a:gd name="connsiteY34" fmla="*/ 900752 h 3343702"/>
                  <a:gd name="connsiteX35" fmla="*/ 464400 w 1024595"/>
                  <a:gd name="connsiteY35" fmla="*/ 887105 h 3343702"/>
                  <a:gd name="connsiteX36" fmla="*/ 396161 w 1024595"/>
                  <a:gd name="connsiteY36" fmla="*/ 832513 h 3343702"/>
                  <a:gd name="connsiteX37" fmla="*/ 355218 w 1024595"/>
                  <a:gd name="connsiteY37" fmla="*/ 818866 h 3343702"/>
                  <a:gd name="connsiteX38" fmla="*/ 232388 w 1024595"/>
                  <a:gd name="connsiteY38" fmla="*/ 805218 h 3343702"/>
                  <a:gd name="connsiteX39" fmla="*/ 150502 w 1024595"/>
                  <a:gd name="connsiteY39" fmla="*/ 750627 h 3343702"/>
                  <a:gd name="connsiteX40" fmla="*/ 109558 w 1024595"/>
                  <a:gd name="connsiteY40" fmla="*/ 723331 h 3343702"/>
                  <a:gd name="connsiteX41" fmla="*/ 82263 w 1024595"/>
                  <a:gd name="connsiteY41" fmla="*/ 682388 h 3343702"/>
                  <a:gd name="connsiteX42" fmla="*/ 68615 w 1024595"/>
                  <a:gd name="connsiteY42" fmla="*/ 641445 h 3343702"/>
                  <a:gd name="connsiteX43" fmla="*/ 27672 w 1024595"/>
                  <a:gd name="connsiteY43" fmla="*/ 614149 h 3343702"/>
                  <a:gd name="connsiteX44" fmla="*/ 14024 w 1024595"/>
                  <a:gd name="connsiteY44" fmla="*/ 477672 h 3343702"/>
                  <a:gd name="connsiteX45" fmla="*/ 82263 w 1024595"/>
                  <a:gd name="connsiteY45" fmla="*/ 395785 h 3343702"/>
                  <a:gd name="connsiteX46" fmla="*/ 109558 w 1024595"/>
                  <a:gd name="connsiteY46" fmla="*/ 313899 h 3343702"/>
                  <a:gd name="connsiteX47" fmla="*/ 123206 w 1024595"/>
                  <a:gd name="connsiteY47" fmla="*/ 272955 h 3343702"/>
                  <a:gd name="connsiteX48" fmla="*/ 164150 w 1024595"/>
                  <a:gd name="connsiteY48" fmla="*/ 259308 h 3343702"/>
                  <a:gd name="connsiteX49" fmla="*/ 205093 w 1024595"/>
                  <a:gd name="connsiteY49" fmla="*/ 286603 h 3343702"/>
                  <a:gd name="connsiteX50" fmla="*/ 286979 w 1024595"/>
                  <a:gd name="connsiteY50" fmla="*/ 313899 h 3343702"/>
                  <a:gd name="connsiteX51" fmla="*/ 341570 w 1024595"/>
                  <a:gd name="connsiteY51" fmla="*/ 245660 h 3343702"/>
                  <a:gd name="connsiteX52" fmla="*/ 382514 w 1024595"/>
                  <a:gd name="connsiteY52" fmla="*/ 204716 h 3343702"/>
                  <a:gd name="connsiteX53" fmla="*/ 396161 w 1024595"/>
                  <a:gd name="connsiteY53" fmla="*/ 163773 h 3343702"/>
                  <a:gd name="connsiteX54" fmla="*/ 423457 w 1024595"/>
                  <a:gd name="connsiteY54" fmla="*/ 0 h 3343702"/>
                  <a:gd name="connsiteX55" fmla="*/ 505344 w 1024595"/>
                  <a:gd name="connsiteY55" fmla="*/ 13648 h 3343702"/>
                  <a:gd name="connsiteX56" fmla="*/ 546287 w 1024595"/>
                  <a:gd name="connsiteY56" fmla="*/ 27296 h 3343702"/>
                  <a:gd name="connsiteX57" fmla="*/ 696412 w 1024595"/>
                  <a:gd name="connsiteY57" fmla="*/ 0 h 3343702"/>
                  <a:gd name="connsiteX58" fmla="*/ 737356 w 1024595"/>
                  <a:gd name="connsiteY58" fmla="*/ 13648 h 3343702"/>
                  <a:gd name="connsiteX59" fmla="*/ 778299 w 1024595"/>
                  <a:gd name="connsiteY59" fmla="*/ 40943 h 3343702"/>
                  <a:gd name="connsiteX60" fmla="*/ 887481 w 1024595"/>
                  <a:gd name="connsiteY60" fmla="*/ 40943 h 334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24595" h="3343702">
                    <a:moveTo>
                      <a:pt x="983015" y="3343702"/>
                    </a:moveTo>
                    <a:cubicBezTo>
                      <a:pt x="978466" y="3311857"/>
                      <a:pt x="975676" y="3279711"/>
                      <a:pt x="969367" y="3248167"/>
                    </a:cubicBezTo>
                    <a:cubicBezTo>
                      <a:pt x="966546" y="3234061"/>
                      <a:pt x="950377" y="3220581"/>
                      <a:pt x="955720" y="3207224"/>
                    </a:cubicBezTo>
                    <a:cubicBezTo>
                      <a:pt x="961812" y="3191995"/>
                      <a:pt x="983015" y="3189027"/>
                      <a:pt x="996663" y="3179928"/>
                    </a:cubicBezTo>
                    <a:cubicBezTo>
                      <a:pt x="1005761" y="3166280"/>
                      <a:pt x="1022473" y="3155320"/>
                      <a:pt x="1023958" y="3138985"/>
                    </a:cubicBezTo>
                    <a:cubicBezTo>
                      <a:pt x="1027279" y="3102458"/>
                      <a:pt x="1016872" y="3065889"/>
                      <a:pt x="1010311" y="3029803"/>
                    </a:cubicBezTo>
                    <a:cubicBezTo>
                      <a:pt x="1007738" y="3015649"/>
                      <a:pt x="1005650" y="3000094"/>
                      <a:pt x="996663" y="2988860"/>
                    </a:cubicBezTo>
                    <a:cubicBezTo>
                      <a:pt x="986416" y="2976052"/>
                      <a:pt x="969368" y="2970663"/>
                      <a:pt x="955720" y="2961564"/>
                    </a:cubicBezTo>
                    <a:cubicBezTo>
                      <a:pt x="946621" y="2947916"/>
                      <a:pt x="935760" y="2935292"/>
                      <a:pt x="928424" y="2920621"/>
                    </a:cubicBezTo>
                    <a:cubicBezTo>
                      <a:pt x="892690" y="2849155"/>
                      <a:pt x="902625" y="2662624"/>
                      <a:pt x="901129" y="2647666"/>
                    </a:cubicBezTo>
                    <a:cubicBezTo>
                      <a:pt x="899698" y="2633351"/>
                      <a:pt x="891433" y="2620555"/>
                      <a:pt x="887481" y="2606722"/>
                    </a:cubicBezTo>
                    <a:cubicBezTo>
                      <a:pt x="853209" y="2486772"/>
                      <a:pt x="892906" y="2609349"/>
                      <a:pt x="860185" y="2511188"/>
                    </a:cubicBezTo>
                    <a:cubicBezTo>
                      <a:pt x="889005" y="2424729"/>
                      <a:pt x="897139" y="2417753"/>
                      <a:pt x="860185" y="2279176"/>
                    </a:cubicBezTo>
                    <a:cubicBezTo>
                      <a:pt x="856478" y="2265276"/>
                      <a:pt x="832890" y="2270077"/>
                      <a:pt x="819242" y="2265528"/>
                    </a:cubicBezTo>
                    <a:cubicBezTo>
                      <a:pt x="814693" y="2251880"/>
                      <a:pt x="805594" y="2238971"/>
                      <a:pt x="805594" y="2224585"/>
                    </a:cubicBezTo>
                    <a:cubicBezTo>
                      <a:pt x="805594" y="2160451"/>
                      <a:pt x="799364" y="2094338"/>
                      <a:pt x="846538" y="2047164"/>
                    </a:cubicBezTo>
                    <a:cubicBezTo>
                      <a:pt x="858136" y="2035566"/>
                      <a:pt x="873833" y="2028967"/>
                      <a:pt x="887481" y="2019869"/>
                    </a:cubicBezTo>
                    <a:cubicBezTo>
                      <a:pt x="896579" y="2006221"/>
                      <a:pt x="927584" y="1989172"/>
                      <a:pt x="914776" y="1978925"/>
                    </a:cubicBezTo>
                    <a:cubicBezTo>
                      <a:pt x="889657" y="1958830"/>
                      <a:pt x="850785" y="1971587"/>
                      <a:pt x="819242" y="1965278"/>
                    </a:cubicBezTo>
                    <a:cubicBezTo>
                      <a:pt x="805135" y="1962457"/>
                      <a:pt x="791947" y="1956179"/>
                      <a:pt x="778299" y="1951630"/>
                    </a:cubicBezTo>
                    <a:cubicBezTo>
                      <a:pt x="682764" y="1983474"/>
                      <a:pt x="723708" y="1988023"/>
                      <a:pt x="655469" y="1965278"/>
                    </a:cubicBezTo>
                    <a:cubicBezTo>
                      <a:pt x="650920" y="1951630"/>
                      <a:pt x="641821" y="1938720"/>
                      <a:pt x="641821" y="1924334"/>
                    </a:cubicBezTo>
                    <a:cubicBezTo>
                      <a:pt x="641821" y="1906125"/>
                      <a:pt x="681177" y="1788915"/>
                      <a:pt x="682764" y="1787857"/>
                    </a:cubicBezTo>
                    <a:lnTo>
                      <a:pt x="723708" y="1760561"/>
                    </a:lnTo>
                    <a:cubicBezTo>
                      <a:pt x="728257" y="1746913"/>
                      <a:pt x="747528" y="1729790"/>
                      <a:pt x="737356" y="1719618"/>
                    </a:cubicBezTo>
                    <a:cubicBezTo>
                      <a:pt x="717011" y="1699273"/>
                      <a:pt x="655469" y="1692322"/>
                      <a:pt x="655469" y="1692322"/>
                    </a:cubicBezTo>
                    <a:cubicBezTo>
                      <a:pt x="650920" y="1678674"/>
                      <a:pt x="651993" y="1661551"/>
                      <a:pt x="641821" y="1651379"/>
                    </a:cubicBezTo>
                    <a:cubicBezTo>
                      <a:pt x="631649" y="1641207"/>
                      <a:pt x="613745" y="1644165"/>
                      <a:pt x="600878" y="1637731"/>
                    </a:cubicBezTo>
                    <a:cubicBezTo>
                      <a:pt x="586207" y="1630396"/>
                      <a:pt x="573583" y="1619534"/>
                      <a:pt x="559935" y="1610436"/>
                    </a:cubicBezTo>
                    <a:cubicBezTo>
                      <a:pt x="541738" y="1583140"/>
                      <a:pt x="502080" y="1561191"/>
                      <a:pt x="505344" y="1528549"/>
                    </a:cubicBezTo>
                    <a:cubicBezTo>
                      <a:pt x="509893" y="1483057"/>
                      <a:pt x="508711" y="1436620"/>
                      <a:pt x="518991" y="1392072"/>
                    </a:cubicBezTo>
                    <a:cubicBezTo>
                      <a:pt x="526112" y="1361216"/>
                      <a:pt x="561912" y="1336492"/>
                      <a:pt x="587230" y="1323833"/>
                    </a:cubicBezTo>
                    <a:cubicBezTo>
                      <a:pt x="600097" y="1317399"/>
                      <a:pt x="615306" y="1316619"/>
                      <a:pt x="628173" y="1310185"/>
                    </a:cubicBezTo>
                    <a:cubicBezTo>
                      <a:pt x="642844" y="1302850"/>
                      <a:pt x="655469" y="1291988"/>
                      <a:pt x="669117" y="1282890"/>
                    </a:cubicBezTo>
                    <a:cubicBezTo>
                      <a:pt x="649788" y="722348"/>
                      <a:pt x="787263" y="900752"/>
                      <a:pt x="559935" y="900752"/>
                    </a:cubicBezTo>
                    <a:cubicBezTo>
                      <a:pt x="527767" y="900752"/>
                      <a:pt x="496245" y="891654"/>
                      <a:pt x="464400" y="887105"/>
                    </a:cubicBezTo>
                    <a:cubicBezTo>
                      <a:pt x="361487" y="852800"/>
                      <a:pt x="484352" y="903066"/>
                      <a:pt x="396161" y="832513"/>
                    </a:cubicBezTo>
                    <a:cubicBezTo>
                      <a:pt x="384928" y="823526"/>
                      <a:pt x="369408" y="821231"/>
                      <a:pt x="355218" y="818866"/>
                    </a:cubicBezTo>
                    <a:cubicBezTo>
                      <a:pt x="314583" y="812094"/>
                      <a:pt x="273331" y="809767"/>
                      <a:pt x="232388" y="805218"/>
                    </a:cubicBezTo>
                    <a:lnTo>
                      <a:pt x="150502" y="750627"/>
                    </a:lnTo>
                    <a:lnTo>
                      <a:pt x="109558" y="723331"/>
                    </a:lnTo>
                    <a:cubicBezTo>
                      <a:pt x="100460" y="709683"/>
                      <a:pt x="89598" y="697059"/>
                      <a:pt x="82263" y="682388"/>
                    </a:cubicBezTo>
                    <a:cubicBezTo>
                      <a:pt x="75829" y="669521"/>
                      <a:pt x="77602" y="652679"/>
                      <a:pt x="68615" y="641445"/>
                    </a:cubicBezTo>
                    <a:cubicBezTo>
                      <a:pt x="58368" y="628637"/>
                      <a:pt x="41320" y="623248"/>
                      <a:pt x="27672" y="614149"/>
                    </a:cubicBezTo>
                    <a:cubicBezTo>
                      <a:pt x="9431" y="559427"/>
                      <a:pt x="-16372" y="530866"/>
                      <a:pt x="14024" y="477672"/>
                    </a:cubicBezTo>
                    <a:cubicBezTo>
                      <a:pt x="78298" y="365191"/>
                      <a:pt x="34289" y="503725"/>
                      <a:pt x="82263" y="395785"/>
                    </a:cubicBezTo>
                    <a:cubicBezTo>
                      <a:pt x="93948" y="369493"/>
                      <a:pt x="100460" y="341194"/>
                      <a:pt x="109558" y="313899"/>
                    </a:cubicBezTo>
                    <a:cubicBezTo>
                      <a:pt x="114107" y="300251"/>
                      <a:pt x="109558" y="277504"/>
                      <a:pt x="123206" y="272955"/>
                    </a:cubicBezTo>
                    <a:lnTo>
                      <a:pt x="164150" y="259308"/>
                    </a:lnTo>
                    <a:cubicBezTo>
                      <a:pt x="177798" y="268406"/>
                      <a:pt x="190104" y="279941"/>
                      <a:pt x="205093" y="286603"/>
                    </a:cubicBezTo>
                    <a:cubicBezTo>
                      <a:pt x="231385" y="298288"/>
                      <a:pt x="286979" y="313899"/>
                      <a:pt x="286979" y="313899"/>
                    </a:cubicBezTo>
                    <a:cubicBezTo>
                      <a:pt x="366593" y="287361"/>
                      <a:pt x="297216" y="323281"/>
                      <a:pt x="341570" y="245660"/>
                    </a:cubicBezTo>
                    <a:cubicBezTo>
                      <a:pt x="351146" y="228902"/>
                      <a:pt x="368866" y="218364"/>
                      <a:pt x="382514" y="204716"/>
                    </a:cubicBezTo>
                    <a:cubicBezTo>
                      <a:pt x="387063" y="191068"/>
                      <a:pt x="392672" y="177729"/>
                      <a:pt x="396161" y="163773"/>
                    </a:cubicBezTo>
                    <a:cubicBezTo>
                      <a:pt x="409466" y="110552"/>
                      <a:pt x="415753" y="53929"/>
                      <a:pt x="423457" y="0"/>
                    </a:cubicBezTo>
                    <a:cubicBezTo>
                      <a:pt x="450753" y="4549"/>
                      <a:pt x="478331" y="7645"/>
                      <a:pt x="505344" y="13648"/>
                    </a:cubicBezTo>
                    <a:cubicBezTo>
                      <a:pt x="519387" y="16769"/>
                      <a:pt x="531901" y="27296"/>
                      <a:pt x="546287" y="27296"/>
                    </a:cubicBezTo>
                    <a:cubicBezTo>
                      <a:pt x="595188" y="27296"/>
                      <a:pt x="648632" y="11945"/>
                      <a:pt x="696412" y="0"/>
                    </a:cubicBezTo>
                    <a:cubicBezTo>
                      <a:pt x="710060" y="4549"/>
                      <a:pt x="724489" y="7214"/>
                      <a:pt x="737356" y="13648"/>
                    </a:cubicBezTo>
                    <a:cubicBezTo>
                      <a:pt x="752027" y="20983"/>
                      <a:pt x="762161" y="38009"/>
                      <a:pt x="778299" y="40943"/>
                    </a:cubicBezTo>
                    <a:cubicBezTo>
                      <a:pt x="814106" y="47453"/>
                      <a:pt x="851087" y="40943"/>
                      <a:pt x="887481" y="40943"/>
                    </a:cubicBezTo>
                  </a:path>
                </a:pathLst>
              </a:custGeom>
              <a:noFill/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559558" y="504967"/>
                <a:ext cx="1501254" cy="1405720"/>
              </a:xfrm>
              <a:custGeom>
                <a:avLst/>
                <a:gdLst>
                  <a:gd name="connsiteX0" fmla="*/ 736979 w 1501254"/>
                  <a:gd name="connsiteY0" fmla="*/ 1392072 h 1405720"/>
                  <a:gd name="connsiteX1" fmla="*/ 805218 w 1501254"/>
                  <a:gd name="connsiteY1" fmla="*/ 1405720 h 1405720"/>
                  <a:gd name="connsiteX2" fmla="*/ 859809 w 1501254"/>
                  <a:gd name="connsiteY2" fmla="*/ 1337481 h 1405720"/>
                  <a:gd name="connsiteX3" fmla="*/ 887105 w 1501254"/>
                  <a:gd name="connsiteY3" fmla="*/ 1296537 h 1405720"/>
                  <a:gd name="connsiteX4" fmla="*/ 873457 w 1501254"/>
                  <a:gd name="connsiteY4" fmla="*/ 1255594 h 1405720"/>
                  <a:gd name="connsiteX5" fmla="*/ 832514 w 1501254"/>
                  <a:gd name="connsiteY5" fmla="*/ 1241946 h 1405720"/>
                  <a:gd name="connsiteX6" fmla="*/ 791570 w 1501254"/>
                  <a:gd name="connsiteY6" fmla="*/ 1214651 h 1405720"/>
                  <a:gd name="connsiteX7" fmla="*/ 709684 w 1501254"/>
                  <a:gd name="connsiteY7" fmla="*/ 1187355 h 1405720"/>
                  <a:gd name="connsiteX8" fmla="*/ 696036 w 1501254"/>
                  <a:gd name="connsiteY8" fmla="*/ 1146412 h 1405720"/>
                  <a:gd name="connsiteX9" fmla="*/ 668741 w 1501254"/>
                  <a:gd name="connsiteY9" fmla="*/ 1050878 h 1405720"/>
                  <a:gd name="connsiteX10" fmla="*/ 545911 w 1501254"/>
                  <a:gd name="connsiteY10" fmla="*/ 1091821 h 1405720"/>
                  <a:gd name="connsiteX11" fmla="*/ 504967 w 1501254"/>
                  <a:gd name="connsiteY11" fmla="*/ 1105469 h 1405720"/>
                  <a:gd name="connsiteX12" fmla="*/ 409433 w 1501254"/>
                  <a:gd name="connsiteY12" fmla="*/ 1050878 h 1405720"/>
                  <a:gd name="connsiteX13" fmla="*/ 354842 w 1501254"/>
                  <a:gd name="connsiteY13" fmla="*/ 955343 h 1405720"/>
                  <a:gd name="connsiteX14" fmla="*/ 327546 w 1501254"/>
                  <a:gd name="connsiteY14" fmla="*/ 914400 h 1405720"/>
                  <a:gd name="connsiteX15" fmla="*/ 286603 w 1501254"/>
                  <a:gd name="connsiteY15" fmla="*/ 900752 h 1405720"/>
                  <a:gd name="connsiteX16" fmla="*/ 245660 w 1501254"/>
                  <a:gd name="connsiteY16" fmla="*/ 873457 h 1405720"/>
                  <a:gd name="connsiteX17" fmla="*/ 218364 w 1501254"/>
                  <a:gd name="connsiteY17" fmla="*/ 832514 h 1405720"/>
                  <a:gd name="connsiteX18" fmla="*/ 54591 w 1501254"/>
                  <a:gd name="connsiteY18" fmla="*/ 777923 h 1405720"/>
                  <a:gd name="connsiteX19" fmla="*/ 13648 w 1501254"/>
                  <a:gd name="connsiteY19" fmla="*/ 764275 h 1405720"/>
                  <a:gd name="connsiteX20" fmla="*/ 0 w 1501254"/>
                  <a:gd name="connsiteY20" fmla="*/ 723332 h 1405720"/>
                  <a:gd name="connsiteX21" fmla="*/ 40943 w 1501254"/>
                  <a:gd name="connsiteY21" fmla="*/ 573206 h 1405720"/>
                  <a:gd name="connsiteX22" fmla="*/ 54591 w 1501254"/>
                  <a:gd name="connsiteY22" fmla="*/ 532263 h 1405720"/>
                  <a:gd name="connsiteX23" fmla="*/ 95535 w 1501254"/>
                  <a:gd name="connsiteY23" fmla="*/ 504967 h 1405720"/>
                  <a:gd name="connsiteX24" fmla="*/ 109182 w 1501254"/>
                  <a:gd name="connsiteY24" fmla="*/ 464024 h 1405720"/>
                  <a:gd name="connsiteX25" fmla="*/ 232012 w 1501254"/>
                  <a:gd name="connsiteY25" fmla="*/ 395785 h 1405720"/>
                  <a:gd name="connsiteX26" fmla="*/ 272955 w 1501254"/>
                  <a:gd name="connsiteY26" fmla="*/ 382137 h 1405720"/>
                  <a:gd name="connsiteX27" fmla="*/ 341194 w 1501254"/>
                  <a:gd name="connsiteY27" fmla="*/ 300251 h 1405720"/>
                  <a:gd name="connsiteX28" fmla="*/ 382138 w 1501254"/>
                  <a:gd name="connsiteY28" fmla="*/ 218364 h 1405720"/>
                  <a:gd name="connsiteX29" fmla="*/ 368490 w 1501254"/>
                  <a:gd name="connsiteY29" fmla="*/ 177421 h 1405720"/>
                  <a:gd name="connsiteX30" fmla="*/ 286603 w 1501254"/>
                  <a:gd name="connsiteY30" fmla="*/ 136478 h 1405720"/>
                  <a:gd name="connsiteX31" fmla="*/ 259308 w 1501254"/>
                  <a:gd name="connsiteY31" fmla="*/ 95534 h 1405720"/>
                  <a:gd name="connsiteX32" fmla="*/ 286603 w 1501254"/>
                  <a:gd name="connsiteY32" fmla="*/ 0 h 1405720"/>
                  <a:gd name="connsiteX33" fmla="*/ 341194 w 1501254"/>
                  <a:gd name="connsiteY33" fmla="*/ 68239 h 1405720"/>
                  <a:gd name="connsiteX34" fmla="*/ 423081 w 1501254"/>
                  <a:gd name="connsiteY34" fmla="*/ 95534 h 1405720"/>
                  <a:gd name="connsiteX35" fmla="*/ 545911 w 1501254"/>
                  <a:gd name="connsiteY35" fmla="*/ 163773 h 1405720"/>
                  <a:gd name="connsiteX36" fmla="*/ 586854 w 1501254"/>
                  <a:gd name="connsiteY36" fmla="*/ 191069 h 1405720"/>
                  <a:gd name="connsiteX37" fmla="*/ 614149 w 1501254"/>
                  <a:gd name="connsiteY37" fmla="*/ 232012 h 1405720"/>
                  <a:gd name="connsiteX38" fmla="*/ 655093 w 1501254"/>
                  <a:gd name="connsiteY38" fmla="*/ 245660 h 1405720"/>
                  <a:gd name="connsiteX39" fmla="*/ 736979 w 1501254"/>
                  <a:gd name="connsiteY39" fmla="*/ 313899 h 1405720"/>
                  <a:gd name="connsiteX40" fmla="*/ 777923 w 1501254"/>
                  <a:gd name="connsiteY40" fmla="*/ 341194 h 1405720"/>
                  <a:gd name="connsiteX41" fmla="*/ 791570 w 1501254"/>
                  <a:gd name="connsiteY41" fmla="*/ 300251 h 1405720"/>
                  <a:gd name="connsiteX42" fmla="*/ 832514 w 1501254"/>
                  <a:gd name="connsiteY42" fmla="*/ 327546 h 1405720"/>
                  <a:gd name="connsiteX43" fmla="*/ 873457 w 1501254"/>
                  <a:gd name="connsiteY43" fmla="*/ 341194 h 1405720"/>
                  <a:gd name="connsiteX44" fmla="*/ 914400 w 1501254"/>
                  <a:gd name="connsiteY44" fmla="*/ 382137 h 1405720"/>
                  <a:gd name="connsiteX45" fmla="*/ 900752 w 1501254"/>
                  <a:gd name="connsiteY45" fmla="*/ 327546 h 1405720"/>
                  <a:gd name="connsiteX46" fmla="*/ 859809 w 1501254"/>
                  <a:gd name="connsiteY46" fmla="*/ 313899 h 1405720"/>
                  <a:gd name="connsiteX47" fmla="*/ 832514 w 1501254"/>
                  <a:gd name="connsiteY47" fmla="*/ 272955 h 1405720"/>
                  <a:gd name="connsiteX48" fmla="*/ 805218 w 1501254"/>
                  <a:gd name="connsiteY48" fmla="*/ 191069 h 1405720"/>
                  <a:gd name="connsiteX49" fmla="*/ 818866 w 1501254"/>
                  <a:gd name="connsiteY49" fmla="*/ 150126 h 1405720"/>
                  <a:gd name="connsiteX50" fmla="*/ 859809 w 1501254"/>
                  <a:gd name="connsiteY50" fmla="*/ 136478 h 1405720"/>
                  <a:gd name="connsiteX51" fmla="*/ 955343 w 1501254"/>
                  <a:gd name="connsiteY51" fmla="*/ 163773 h 1405720"/>
                  <a:gd name="connsiteX52" fmla="*/ 982639 w 1501254"/>
                  <a:gd name="connsiteY52" fmla="*/ 245660 h 1405720"/>
                  <a:gd name="connsiteX53" fmla="*/ 996287 w 1501254"/>
                  <a:gd name="connsiteY53" fmla="*/ 286603 h 1405720"/>
                  <a:gd name="connsiteX54" fmla="*/ 1023582 w 1501254"/>
                  <a:gd name="connsiteY54" fmla="*/ 327546 h 1405720"/>
                  <a:gd name="connsiteX55" fmla="*/ 1050878 w 1501254"/>
                  <a:gd name="connsiteY55" fmla="*/ 409433 h 1405720"/>
                  <a:gd name="connsiteX56" fmla="*/ 1146412 w 1501254"/>
                  <a:gd name="connsiteY56" fmla="*/ 504967 h 1405720"/>
                  <a:gd name="connsiteX57" fmla="*/ 1187355 w 1501254"/>
                  <a:gd name="connsiteY57" fmla="*/ 518615 h 1405720"/>
                  <a:gd name="connsiteX58" fmla="*/ 1269242 w 1501254"/>
                  <a:gd name="connsiteY58" fmla="*/ 573206 h 1405720"/>
                  <a:gd name="connsiteX59" fmla="*/ 1351129 w 1501254"/>
                  <a:gd name="connsiteY59" fmla="*/ 600502 h 1405720"/>
                  <a:gd name="connsiteX60" fmla="*/ 1392072 w 1501254"/>
                  <a:gd name="connsiteY60" fmla="*/ 614149 h 1405720"/>
                  <a:gd name="connsiteX61" fmla="*/ 1433015 w 1501254"/>
                  <a:gd name="connsiteY61" fmla="*/ 627797 h 1405720"/>
                  <a:gd name="connsiteX62" fmla="*/ 1473958 w 1501254"/>
                  <a:gd name="connsiteY62" fmla="*/ 614149 h 1405720"/>
                  <a:gd name="connsiteX63" fmla="*/ 1501254 w 1501254"/>
                  <a:gd name="connsiteY63" fmla="*/ 532263 h 1405720"/>
                  <a:gd name="connsiteX64" fmla="*/ 1473958 w 1501254"/>
                  <a:gd name="connsiteY64" fmla="*/ 436729 h 140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501254" h="1405720">
                    <a:moveTo>
                      <a:pt x="736979" y="1392072"/>
                    </a:moveTo>
                    <a:cubicBezTo>
                      <a:pt x="759725" y="1396621"/>
                      <a:pt x="782021" y="1405720"/>
                      <a:pt x="805218" y="1405720"/>
                    </a:cubicBezTo>
                    <a:cubicBezTo>
                      <a:pt x="864952" y="1405720"/>
                      <a:pt x="841372" y="1380500"/>
                      <a:pt x="859809" y="1337481"/>
                    </a:cubicBezTo>
                    <a:cubicBezTo>
                      <a:pt x="866270" y="1322404"/>
                      <a:pt x="878006" y="1310185"/>
                      <a:pt x="887105" y="1296537"/>
                    </a:cubicBezTo>
                    <a:cubicBezTo>
                      <a:pt x="882556" y="1282889"/>
                      <a:pt x="883629" y="1265766"/>
                      <a:pt x="873457" y="1255594"/>
                    </a:cubicBezTo>
                    <a:cubicBezTo>
                      <a:pt x="863285" y="1245422"/>
                      <a:pt x="845381" y="1248380"/>
                      <a:pt x="832514" y="1241946"/>
                    </a:cubicBezTo>
                    <a:cubicBezTo>
                      <a:pt x="817843" y="1234611"/>
                      <a:pt x="806559" y="1221313"/>
                      <a:pt x="791570" y="1214651"/>
                    </a:cubicBezTo>
                    <a:cubicBezTo>
                      <a:pt x="765278" y="1202966"/>
                      <a:pt x="709684" y="1187355"/>
                      <a:pt x="709684" y="1187355"/>
                    </a:cubicBezTo>
                    <a:cubicBezTo>
                      <a:pt x="705135" y="1173707"/>
                      <a:pt x="699988" y="1160244"/>
                      <a:pt x="696036" y="1146412"/>
                    </a:cubicBezTo>
                    <a:cubicBezTo>
                      <a:pt x="661754" y="1026428"/>
                      <a:pt x="701468" y="1149065"/>
                      <a:pt x="668741" y="1050878"/>
                    </a:cubicBezTo>
                    <a:lnTo>
                      <a:pt x="545911" y="1091821"/>
                    </a:lnTo>
                    <a:lnTo>
                      <a:pt x="504967" y="1105469"/>
                    </a:lnTo>
                    <a:cubicBezTo>
                      <a:pt x="461754" y="1094666"/>
                      <a:pt x="432664" y="1097340"/>
                      <a:pt x="409433" y="1050878"/>
                    </a:cubicBezTo>
                    <a:cubicBezTo>
                      <a:pt x="354623" y="941257"/>
                      <a:pt x="441917" y="1013395"/>
                      <a:pt x="354842" y="955343"/>
                    </a:cubicBezTo>
                    <a:cubicBezTo>
                      <a:pt x="345743" y="941695"/>
                      <a:pt x="340354" y="924647"/>
                      <a:pt x="327546" y="914400"/>
                    </a:cubicBezTo>
                    <a:cubicBezTo>
                      <a:pt x="316312" y="905413"/>
                      <a:pt x="299470" y="907186"/>
                      <a:pt x="286603" y="900752"/>
                    </a:cubicBezTo>
                    <a:cubicBezTo>
                      <a:pt x="271932" y="893417"/>
                      <a:pt x="259308" y="882555"/>
                      <a:pt x="245660" y="873457"/>
                    </a:cubicBezTo>
                    <a:cubicBezTo>
                      <a:pt x="236561" y="859809"/>
                      <a:pt x="229962" y="844112"/>
                      <a:pt x="218364" y="832514"/>
                    </a:cubicBezTo>
                    <a:cubicBezTo>
                      <a:pt x="176050" y="790200"/>
                      <a:pt x="108845" y="786965"/>
                      <a:pt x="54591" y="777923"/>
                    </a:cubicBezTo>
                    <a:cubicBezTo>
                      <a:pt x="40943" y="773374"/>
                      <a:pt x="23820" y="774447"/>
                      <a:pt x="13648" y="764275"/>
                    </a:cubicBezTo>
                    <a:cubicBezTo>
                      <a:pt x="3476" y="754103"/>
                      <a:pt x="0" y="737718"/>
                      <a:pt x="0" y="723332"/>
                    </a:cubicBezTo>
                    <a:cubicBezTo>
                      <a:pt x="0" y="575976"/>
                      <a:pt x="316" y="654459"/>
                      <a:pt x="40943" y="573206"/>
                    </a:cubicBezTo>
                    <a:cubicBezTo>
                      <a:pt x="47377" y="560339"/>
                      <a:pt x="45604" y="543496"/>
                      <a:pt x="54591" y="532263"/>
                    </a:cubicBezTo>
                    <a:cubicBezTo>
                      <a:pt x="64838" y="519455"/>
                      <a:pt x="81887" y="514066"/>
                      <a:pt x="95535" y="504967"/>
                    </a:cubicBezTo>
                    <a:cubicBezTo>
                      <a:pt x="100084" y="491319"/>
                      <a:pt x="101202" y="475994"/>
                      <a:pt x="109182" y="464024"/>
                    </a:cubicBezTo>
                    <a:cubicBezTo>
                      <a:pt x="144203" y="411493"/>
                      <a:pt x="170973" y="416132"/>
                      <a:pt x="232012" y="395785"/>
                    </a:cubicBezTo>
                    <a:lnTo>
                      <a:pt x="272955" y="382137"/>
                    </a:lnTo>
                    <a:cubicBezTo>
                      <a:pt x="303140" y="351952"/>
                      <a:pt x="322192" y="338254"/>
                      <a:pt x="341194" y="300251"/>
                    </a:cubicBezTo>
                    <a:cubicBezTo>
                      <a:pt x="397697" y="187246"/>
                      <a:pt x="303914" y="335701"/>
                      <a:pt x="382138" y="218364"/>
                    </a:cubicBezTo>
                    <a:cubicBezTo>
                      <a:pt x="377589" y="204716"/>
                      <a:pt x="377477" y="188654"/>
                      <a:pt x="368490" y="177421"/>
                    </a:cubicBezTo>
                    <a:cubicBezTo>
                      <a:pt x="349250" y="153371"/>
                      <a:pt x="313574" y="145468"/>
                      <a:pt x="286603" y="136478"/>
                    </a:cubicBezTo>
                    <a:cubicBezTo>
                      <a:pt x="277505" y="122830"/>
                      <a:pt x="261628" y="111772"/>
                      <a:pt x="259308" y="95534"/>
                    </a:cubicBezTo>
                    <a:cubicBezTo>
                      <a:pt x="257594" y="83535"/>
                      <a:pt x="281481" y="15366"/>
                      <a:pt x="286603" y="0"/>
                    </a:cubicBezTo>
                    <a:cubicBezTo>
                      <a:pt x="301402" y="44397"/>
                      <a:pt x="292883" y="46767"/>
                      <a:pt x="341194" y="68239"/>
                    </a:cubicBezTo>
                    <a:cubicBezTo>
                      <a:pt x="367486" y="79924"/>
                      <a:pt x="423081" y="95534"/>
                      <a:pt x="423081" y="95534"/>
                    </a:cubicBezTo>
                    <a:cubicBezTo>
                      <a:pt x="516937" y="158106"/>
                      <a:pt x="473845" y="139753"/>
                      <a:pt x="545911" y="163773"/>
                    </a:cubicBezTo>
                    <a:cubicBezTo>
                      <a:pt x="559559" y="172872"/>
                      <a:pt x="575256" y="179471"/>
                      <a:pt x="586854" y="191069"/>
                    </a:cubicBezTo>
                    <a:cubicBezTo>
                      <a:pt x="598452" y="202667"/>
                      <a:pt x="601341" y="221766"/>
                      <a:pt x="614149" y="232012"/>
                    </a:cubicBezTo>
                    <a:cubicBezTo>
                      <a:pt x="625383" y="240999"/>
                      <a:pt x="642226" y="239226"/>
                      <a:pt x="655093" y="245660"/>
                    </a:cubicBezTo>
                    <a:cubicBezTo>
                      <a:pt x="705923" y="271075"/>
                      <a:pt x="691700" y="276167"/>
                      <a:pt x="736979" y="313899"/>
                    </a:cubicBezTo>
                    <a:cubicBezTo>
                      <a:pt x="749580" y="324400"/>
                      <a:pt x="764275" y="332096"/>
                      <a:pt x="777923" y="341194"/>
                    </a:cubicBezTo>
                    <a:cubicBezTo>
                      <a:pt x="782472" y="327546"/>
                      <a:pt x="777614" y="303740"/>
                      <a:pt x="791570" y="300251"/>
                    </a:cubicBezTo>
                    <a:cubicBezTo>
                      <a:pt x="807483" y="296273"/>
                      <a:pt x="817843" y="320211"/>
                      <a:pt x="832514" y="327546"/>
                    </a:cubicBezTo>
                    <a:cubicBezTo>
                      <a:pt x="845381" y="333980"/>
                      <a:pt x="859809" y="336645"/>
                      <a:pt x="873457" y="341194"/>
                    </a:cubicBezTo>
                    <a:cubicBezTo>
                      <a:pt x="887105" y="354842"/>
                      <a:pt x="897137" y="390769"/>
                      <a:pt x="914400" y="382137"/>
                    </a:cubicBezTo>
                    <a:cubicBezTo>
                      <a:pt x="931177" y="373748"/>
                      <a:pt x="912470" y="342193"/>
                      <a:pt x="900752" y="327546"/>
                    </a:cubicBezTo>
                    <a:cubicBezTo>
                      <a:pt x="891765" y="316313"/>
                      <a:pt x="873457" y="318448"/>
                      <a:pt x="859809" y="313899"/>
                    </a:cubicBezTo>
                    <a:cubicBezTo>
                      <a:pt x="850711" y="300251"/>
                      <a:pt x="839176" y="287944"/>
                      <a:pt x="832514" y="272955"/>
                    </a:cubicBezTo>
                    <a:cubicBezTo>
                      <a:pt x="820829" y="246663"/>
                      <a:pt x="805218" y="191069"/>
                      <a:pt x="805218" y="191069"/>
                    </a:cubicBezTo>
                    <a:cubicBezTo>
                      <a:pt x="809767" y="177421"/>
                      <a:pt x="808694" y="160298"/>
                      <a:pt x="818866" y="150126"/>
                    </a:cubicBezTo>
                    <a:cubicBezTo>
                      <a:pt x="829038" y="139954"/>
                      <a:pt x="845423" y="136478"/>
                      <a:pt x="859809" y="136478"/>
                    </a:cubicBezTo>
                    <a:cubicBezTo>
                      <a:pt x="876942" y="136478"/>
                      <a:pt x="936038" y="157338"/>
                      <a:pt x="955343" y="163773"/>
                    </a:cubicBezTo>
                    <a:lnTo>
                      <a:pt x="982639" y="245660"/>
                    </a:lnTo>
                    <a:cubicBezTo>
                      <a:pt x="987188" y="259308"/>
                      <a:pt x="988307" y="274633"/>
                      <a:pt x="996287" y="286603"/>
                    </a:cubicBezTo>
                    <a:cubicBezTo>
                      <a:pt x="1005385" y="300251"/>
                      <a:pt x="1016920" y="312557"/>
                      <a:pt x="1023582" y="327546"/>
                    </a:cubicBezTo>
                    <a:cubicBezTo>
                      <a:pt x="1035267" y="353838"/>
                      <a:pt x="1041779" y="382137"/>
                      <a:pt x="1050878" y="409433"/>
                    </a:cubicBezTo>
                    <a:cubicBezTo>
                      <a:pt x="1069755" y="466063"/>
                      <a:pt x="1064289" y="477592"/>
                      <a:pt x="1146412" y="504967"/>
                    </a:cubicBezTo>
                    <a:cubicBezTo>
                      <a:pt x="1160060" y="509516"/>
                      <a:pt x="1174779" y="511629"/>
                      <a:pt x="1187355" y="518615"/>
                    </a:cubicBezTo>
                    <a:cubicBezTo>
                      <a:pt x="1216032" y="534547"/>
                      <a:pt x="1238120" y="562832"/>
                      <a:pt x="1269242" y="573206"/>
                    </a:cubicBezTo>
                    <a:lnTo>
                      <a:pt x="1351129" y="600502"/>
                    </a:lnTo>
                    <a:lnTo>
                      <a:pt x="1392072" y="614149"/>
                    </a:lnTo>
                    <a:lnTo>
                      <a:pt x="1433015" y="627797"/>
                    </a:lnTo>
                    <a:cubicBezTo>
                      <a:pt x="1446663" y="623248"/>
                      <a:pt x="1465596" y="625855"/>
                      <a:pt x="1473958" y="614149"/>
                    </a:cubicBezTo>
                    <a:cubicBezTo>
                      <a:pt x="1490681" y="590736"/>
                      <a:pt x="1501254" y="532263"/>
                      <a:pt x="1501254" y="532263"/>
                    </a:cubicBezTo>
                    <a:cubicBezTo>
                      <a:pt x="1486548" y="444030"/>
                      <a:pt x="1507174" y="469942"/>
                      <a:pt x="1473958" y="436729"/>
                    </a:cubicBezTo>
                  </a:path>
                </a:pathLst>
              </a:custGeom>
              <a:noFill/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Freeform 12"/>
            <p:cNvSpPr/>
            <p:nvPr/>
          </p:nvSpPr>
          <p:spPr>
            <a:xfrm>
              <a:off x="1446663" y="859809"/>
              <a:ext cx="3698543" cy="5462798"/>
            </a:xfrm>
            <a:custGeom>
              <a:avLst/>
              <a:gdLst>
                <a:gd name="connsiteX0" fmla="*/ 586853 w 3698543"/>
                <a:gd name="connsiteY0" fmla="*/ 81887 h 5462798"/>
                <a:gd name="connsiteX1" fmla="*/ 655092 w 3698543"/>
                <a:gd name="connsiteY1" fmla="*/ 54591 h 5462798"/>
                <a:gd name="connsiteX2" fmla="*/ 641444 w 3698543"/>
                <a:gd name="connsiteY2" fmla="*/ 13648 h 5462798"/>
                <a:gd name="connsiteX3" fmla="*/ 600501 w 3698543"/>
                <a:gd name="connsiteY3" fmla="*/ 0 h 5462798"/>
                <a:gd name="connsiteX4" fmla="*/ 668740 w 3698543"/>
                <a:gd name="connsiteY4" fmla="*/ 13648 h 5462798"/>
                <a:gd name="connsiteX5" fmla="*/ 709683 w 3698543"/>
                <a:gd name="connsiteY5" fmla="*/ 40943 h 5462798"/>
                <a:gd name="connsiteX6" fmla="*/ 723331 w 3698543"/>
                <a:gd name="connsiteY6" fmla="*/ 81887 h 5462798"/>
                <a:gd name="connsiteX7" fmla="*/ 818865 w 3698543"/>
                <a:gd name="connsiteY7" fmla="*/ 191069 h 5462798"/>
                <a:gd name="connsiteX8" fmla="*/ 846161 w 3698543"/>
                <a:gd name="connsiteY8" fmla="*/ 232012 h 5462798"/>
                <a:gd name="connsiteX9" fmla="*/ 846161 w 3698543"/>
                <a:gd name="connsiteY9" fmla="*/ 409433 h 5462798"/>
                <a:gd name="connsiteX10" fmla="*/ 818865 w 3698543"/>
                <a:gd name="connsiteY10" fmla="*/ 491319 h 5462798"/>
                <a:gd name="connsiteX11" fmla="*/ 846161 w 3698543"/>
                <a:gd name="connsiteY11" fmla="*/ 696036 h 5462798"/>
                <a:gd name="connsiteX12" fmla="*/ 873456 w 3698543"/>
                <a:gd name="connsiteY12" fmla="*/ 736979 h 5462798"/>
                <a:gd name="connsiteX13" fmla="*/ 859809 w 3698543"/>
                <a:gd name="connsiteY13" fmla="*/ 832513 h 5462798"/>
                <a:gd name="connsiteX14" fmla="*/ 832513 w 3698543"/>
                <a:gd name="connsiteY14" fmla="*/ 873457 h 5462798"/>
                <a:gd name="connsiteX15" fmla="*/ 818865 w 3698543"/>
                <a:gd name="connsiteY15" fmla="*/ 914400 h 5462798"/>
                <a:gd name="connsiteX16" fmla="*/ 832513 w 3698543"/>
                <a:gd name="connsiteY16" fmla="*/ 955343 h 5462798"/>
                <a:gd name="connsiteX17" fmla="*/ 914400 w 3698543"/>
                <a:gd name="connsiteY17" fmla="*/ 982639 h 5462798"/>
                <a:gd name="connsiteX18" fmla="*/ 1132764 w 3698543"/>
                <a:gd name="connsiteY18" fmla="*/ 1009934 h 5462798"/>
                <a:gd name="connsiteX19" fmla="*/ 1337480 w 3698543"/>
                <a:gd name="connsiteY19" fmla="*/ 1078173 h 5462798"/>
                <a:gd name="connsiteX20" fmla="*/ 1378424 w 3698543"/>
                <a:gd name="connsiteY20" fmla="*/ 1091821 h 5462798"/>
                <a:gd name="connsiteX21" fmla="*/ 1419367 w 3698543"/>
                <a:gd name="connsiteY21" fmla="*/ 1105469 h 5462798"/>
                <a:gd name="connsiteX22" fmla="*/ 1596788 w 3698543"/>
                <a:gd name="connsiteY22" fmla="*/ 1091821 h 5462798"/>
                <a:gd name="connsiteX23" fmla="*/ 1637731 w 3698543"/>
                <a:gd name="connsiteY23" fmla="*/ 1064525 h 5462798"/>
                <a:gd name="connsiteX24" fmla="*/ 1719618 w 3698543"/>
                <a:gd name="connsiteY24" fmla="*/ 1037230 h 5462798"/>
                <a:gd name="connsiteX25" fmla="*/ 1801504 w 3698543"/>
                <a:gd name="connsiteY25" fmla="*/ 1064525 h 5462798"/>
                <a:gd name="connsiteX26" fmla="*/ 1842447 w 3698543"/>
                <a:gd name="connsiteY26" fmla="*/ 1078173 h 5462798"/>
                <a:gd name="connsiteX27" fmla="*/ 2238233 w 3698543"/>
                <a:gd name="connsiteY27" fmla="*/ 1050878 h 5462798"/>
                <a:gd name="connsiteX28" fmla="*/ 2388358 w 3698543"/>
                <a:gd name="connsiteY28" fmla="*/ 1064525 h 5462798"/>
                <a:gd name="connsiteX29" fmla="*/ 2906973 w 3698543"/>
                <a:gd name="connsiteY29" fmla="*/ 1078173 h 5462798"/>
                <a:gd name="connsiteX30" fmla="*/ 3084394 w 3698543"/>
                <a:gd name="connsiteY30" fmla="*/ 1064525 h 5462798"/>
                <a:gd name="connsiteX31" fmla="*/ 3125337 w 3698543"/>
                <a:gd name="connsiteY31" fmla="*/ 1078173 h 5462798"/>
                <a:gd name="connsiteX32" fmla="*/ 3152633 w 3698543"/>
                <a:gd name="connsiteY32" fmla="*/ 1119116 h 5462798"/>
                <a:gd name="connsiteX33" fmla="*/ 3234519 w 3698543"/>
                <a:gd name="connsiteY33" fmla="*/ 1146412 h 5462798"/>
                <a:gd name="connsiteX34" fmla="*/ 3343701 w 3698543"/>
                <a:gd name="connsiteY34" fmla="*/ 1187355 h 5462798"/>
                <a:gd name="connsiteX35" fmla="*/ 3398292 w 3698543"/>
                <a:gd name="connsiteY35" fmla="*/ 1310185 h 5462798"/>
                <a:gd name="connsiteX36" fmla="*/ 3411940 w 3698543"/>
                <a:gd name="connsiteY36" fmla="*/ 1351128 h 5462798"/>
                <a:gd name="connsiteX37" fmla="*/ 3207224 w 3698543"/>
                <a:gd name="connsiteY37" fmla="*/ 1419367 h 5462798"/>
                <a:gd name="connsiteX38" fmla="*/ 3248167 w 3698543"/>
                <a:gd name="connsiteY38" fmla="*/ 1460310 h 5462798"/>
                <a:gd name="connsiteX39" fmla="*/ 3261815 w 3698543"/>
                <a:gd name="connsiteY39" fmla="*/ 1501254 h 5462798"/>
                <a:gd name="connsiteX40" fmla="*/ 3220871 w 3698543"/>
                <a:gd name="connsiteY40" fmla="*/ 1542197 h 5462798"/>
                <a:gd name="connsiteX41" fmla="*/ 3193576 w 3698543"/>
                <a:gd name="connsiteY41" fmla="*/ 1583140 h 5462798"/>
                <a:gd name="connsiteX42" fmla="*/ 3166280 w 3698543"/>
                <a:gd name="connsiteY42" fmla="*/ 1665027 h 5462798"/>
                <a:gd name="connsiteX43" fmla="*/ 3152633 w 3698543"/>
                <a:gd name="connsiteY43" fmla="*/ 1705970 h 5462798"/>
                <a:gd name="connsiteX44" fmla="*/ 3111689 w 3698543"/>
                <a:gd name="connsiteY44" fmla="*/ 1719618 h 5462798"/>
                <a:gd name="connsiteX45" fmla="*/ 3098041 w 3698543"/>
                <a:gd name="connsiteY45" fmla="*/ 1760561 h 5462798"/>
                <a:gd name="connsiteX46" fmla="*/ 3098041 w 3698543"/>
                <a:gd name="connsiteY46" fmla="*/ 1842448 h 5462798"/>
                <a:gd name="connsiteX47" fmla="*/ 3043450 w 3698543"/>
                <a:gd name="connsiteY47" fmla="*/ 1856095 h 5462798"/>
                <a:gd name="connsiteX48" fmla="*/ 2920621 w 3698543"/>
                <a:gd name="connsiteY48" fmla="*/ 1883391 h 5462798"/>
                <a:gd name="connsiteX49" fmla="*/ 2893325 w 3698543"/>
                <a:gd name="connsiteY49" fmla="*/ 1965278 h 5462798"/>
                <a:gd name="connsiteX50" fmla="*/ 2879677 w 3698543"/>
                <a:gd name="connsiteY50" fmla="*/ 2047164 h 5462798"/>
                <a:gd name="connsiteX51" fmla="*/ 2838734 w 3698543"/>
                <a:gd name="connsiteY51" fmla="*/ 2074460 h 5462798"/>
                <a:gd name="connsiteX52" fmla="*/ 2715904 w 3698543"/>
                <a:gd name="connsiteY52" fmla="*/ 2006221 h 5462798"/>
                <a:gd name="connsiteX53" fmla="*/ 2688609 w 3698543"/>
                <a:gd name="connsiteY53" fmla="*/ 2047164 h 5462798"/>
                <a:gd name="connsiteX54" fmla="*/ 2674961 w 3698543"/>
                <a:gd name="connsiteY54" fmla="*/ 2088107 h 5462798"/>
                <a:gd name="connsiteX55" fmla="*/ 2634018 w 3698543"/>
                <a:gd name="connsiteY55" fmla="*/ 2074460 h 5462798"/>
                <a:gd name="connsiteX56" fmla="*/ 2593074 w 3698543"/>
                <a:gd name="connsiteY56" fmla="*/ 2088107 h 5462798"/>
                <a:gd name="connsiteX57" fmla="*/ 2538483 w 3698543"/>
                <a:gd name="connsiteY57" fmla="*/ 2156346 h 5462798"/>
                <a:gd name="connsiteX58" fmla="*/ 2320119 w 3698543"/>
                <a:gd name="connsiteY58" fmla="*/ 2169994 h 5462798"/>
                <a:gd name="connsiteX59" fmla="*/ 2306471 w 3698543"/>
                <a:gd name="connsiteY59" fmla="*/ 2210937 h 5462798"/>
                <a:gd name="connsiteX60" fmla="*/ 2224585 w 3698543"/>
                <a:gd name="connsiteY60" fmla="*/ 2279176 h 5462798"/>
                <a:gd name="connsiteX61" fmla="*/ 2183641 w 3698543"/>
                <a:gd name="connsiteY61" fmla="*/ 2361063 h 5462798"/>
                <a:gd name="connsiteX62" fmla="*/ 2156346 w 3698543"/>
                <a:gd name="connsiteY62" fmla="*/ 2483892 h 5462798"/>
                <a:gd name="connsiteX63" fmla="*/ 2142698 w 3698543"/>
                <a:gd name="connsiteY63" fmla="*/ 2524836 h 5462798"/>
                <a:gd name="connsiteX64" fmla="*/ 2156346 w 3698543"/>
                <a:gd name="connsiteY64" fmla="*/ 2634018 h 5462798"/>
                <a:gd name="connsiteX65" fmla="*/ 2197289 w 3698543"/>
                <a:gd name="connsiteY65" fmla="*/ 2715904 h 5462798"/>
                <a:gd name="connsiteX66" fmla="*/ 2224585 w 3698543"/>
                <a:gd name="connsiteY66" fmla="*/ 2797791 h 5462798"/>
                <a:gd name="connsiteX67" fmla="*/ 2251880 w 3698543"/>
                <a:gd name="connsiteY67" fmla="*/ 2838734 h 5462798"/>
                <a:gd name="connsiteX68" fmla="*/ 2279176 w 3698543"/>
                <a:gd name="connsiteY68" fmla="*/ 2920621 h 5462798"/>
                <a:gd name="connsiteX69" fmla="*/ 2292824 w 3698543"/>
                <a:gd name="connsiteY69" fmla="*/ 2961564 h 5462798"/>
                <a:gd name="connsiteX70" fmla="*/ 2306471 w 3698543"/>
                <a:gd name="connsiteY70" fmla="*/ 3070746 h 5462798"/>
                <a:gd name="connsiteX71" fmla="*/ 2361062 w 3698543"/>
                <a:gd name="connsiteY71" fmla="*/ 3152633 h 5462798"/>
                <a:gd name="connsiteX72" fmla="*/ 2388358 w 3698543"/>
                <a:gd name="connsiteY72" fmla="*/ 3002507 h 5462798"/>
                <a:gd name="connsiteX73" fmla="*/ 2402006 w 3698543"/>
                <a:gd name="connsiteY73" fmla="*/ 2961564 h 5462798"/>
                <a:gd name="connsiteX74" fmla="*/ 2442949 w 3698543"/>
                <a:gd name="connsiteY74" fmla="*/ 2975212 h 5462798"/>
                <a:gd name="connsiteX75" fmla="*/ 2470244 w 3698543"/>
                <a:gd name="connsiteY75" fmla="*/ 3084394 h 5462798"/>
                <a:gd name="connsiteX76" fmla="*/ 2511188 w 3698543"/>
                <a:gd name="connsiteY76" fmla="*/ 3111690 h 5462798"/>
                <a:gd name="connsiteX77" fmla="*/ 2538483 w 3698543"/>
                <a:gd name="connsiteY77" fmla="*/ 3152633 h 5462798"/>
                <a:gd name="connsiteX78" fmla="*/ 2579427 w 3698543"/>
                <a:gd name="connsiteY78" fmla="*/ 3166281 h 5462798"/>
                <a:gd name="connsiteX79" fmla="*/ 2661313 w 3698543"/>
                <a:gd name="connsiteY79" fmla="*/ 3207224 h 5462798"/>
                <a:gd name="connsiteX80" fmla="*/ 2743200 w 3698543"/>
                <a:gd name="connsiteY80" fmla="*/ 3193576 h 5462798"/>
                <a:gd name="connsiteX81" fmla="*/ 2784143 w 3698543"/>
                <a:gd name="connsiteY81" fmla="*/ 3111690 h 5462798"/>
                <a:gd name="connsiteX82" fmla="*/ 2770495 w 3698543"/>
                <a:gd name="connsiteY82" fmla="*/ 3002507 h 5462798"/>
                <a:gd name="connsiteX83" fmla="*/ 2743200 w 3698543"/>
                <a:gd name="connsiteY83" fmla="*/ 2961564 h 5462798"/>
                <a:gd name="connsiteX84" fmla="*/ 2866030 w 3698543"/>
                <a:gd name="connsiteY84" fmla="*/ 2784143 h 5462798"/>
                <a:gd name="connsiteX85" fmla="*/ 2906973 w 3698543"/>
                <a:gd name="connsiteY85" fmla="*/ 2770495 h 5462798"/>
                <a:gd name="connsiteX86" fmla="*/ 2920621 w 3698543"/>
                <a:gd name="connsiteY86" fmla="*/ 2565779 h 5462798"/>
                <a:gd name="connsiteX87" fmla="*/ 2934268 w 3698543"/>
                <a:gd name="connsiteY87" fmla="*/ 2511188 h 5462798"/>
                <a:gd name="connsiteX88" fmla="*/ 2975212 w 3698543"/>
                <a:gd name="connsiteY88" fmla="*/ 2524836 h 5462798"/>
                <a:gd name="connsiteX89" fmla="*/ 3057098 w 3698543"/>
                <a:gd name="connsiteY89" fmla="*/ 2565779 h 5462798"/>
                <a:gd name="connsiteX90" fmla="*/ 3138985 w 3698543"/>
                <a:gd name="connsiteY90" fmla="*/ 2524836 h 5462798"/>
                <a:gd name="connsiteX91" fmla="*/ 3179928 w 3698543"/>
                <a:gd name="connsiteY91" fmla="*/ 2538484 h 5462798"/>
                <a:gd name="connsiteX92" fmla="*/ 3193576 w 3698543"/>
                <a:gd name="connsiteY92" fmla="*/ 2579427 h 5462798"/>
                <a:gd name="connsiteX93" fmla="*/ 3248167 w 3698543"/>
                <a:gd name="connsiteY93" fmla="*/ 2565779 h 5462798"/>
                <a:gd name="connsiteX94" fmla="*/ 3261815 w 3698543"/>
                <a:gd name="connsiteY94" fmla="*/ 2688609 h 5462798"/>
                <a:gd name="connsiteX95" fmla="*/ 3302758 w 3698543"/>
                <a:gd name="connsiteY95" fmla="*/ 2825087 h 5462798"/>
                <a:gd name="connsiteX96" fmla="*/ 3316406 w 3698543"/>
                <a:gd name="connsiteY96" fmla="*/ 2866030 h 5462798"/>
                <a:gd name="connsiteX97" fmla="*/ 3357349 w 3698543"/>
                <a:gd name="connsiteY97" fmla="*/ 2947916 h 5462798"/>
                <a:gd name="connsiteX98" fmla="*/ 3343701 w 3698543"/>
                <a:gd name="connsiteY98" fmla="*/ 3084394 h 5462798"/>
                <a:gd name="connsiteX99" fmla="*/ 3330053 w 3698543"/>
                <a:gd name="connsiteY99" fmla="*/ 3125337 h 5462798"/>
                <a:gd name="connsiteX100" fmla="*/ 3343701 w 3698543"/>
                <a:gd name="connsiteY100" fmla="*/ 3207224 h 5462798"/>
                <a:gd name="connsiteX101" fmla="*/ 3357349 w 3698543"/>
                <a:gd name="connsiteY101" fmla="*/ 3248167 h 5462798"/>
                <a:gd name="connsiteX102" fmla="*/ 3398292 w 3698543"/>
                <a:gd name="connsiteY102" fmla="*/ 3261815 h 5462798"/>
                <a:gd name="connsiteX103" fmla="*/ 3439236 w 3698543"/>
                <a:gd name="connsiteY103" fmla="*/ 3384645 h 5462798"/>
                <a:gd name="connsiteX104" fmla="*/ 3452883 w 3698543"/>
                <a:gd name="connsiteY104" fmla="*/ 3425588 h 5462798"/>
                <a:gd name="connsiteX105" fmla="*/ 3493827 w 3698543"/>
                <a:gd name="connsiteY105" fmla="*/ 3466531 h 5462798"/>
                <a:gd name="connsiteX106" fmla="*/ 3548418 w 3698543"/>
                <a:gd name="connsiteY106" fmla="*/ 3548418 h 5462798"/>
                <a:gd name="connsiteX107" fmla="*/ 3562065 w 3698543"/>
                <a:gd name="connsiteY107" fmla="*/ 3684895 h 5462798"/>
                <a:gd name="connsiteX108" fmla="*/ 3589361 w 3698543"/>
                <a:gd name="connsiteY108" fmla="*/ 3780430 h 5462798"/>
                <a:gd name="connsiteX109" fmla="*/ 3603009 w 3698543"/>
                <a:gd name="connsiteY109" fmla="*/ 3835021 h 5462798"/>
                <a:gd name="connsiteX110" fmla="*/ 3616656 w 3698543"/>
                <a:gd name="connsiteY110" fmla="*/ 3944203 h 5462798"/>
                <a:gd name="connsiteX111" fmla="*/ 3616656 w 3698543"/>
                <a:gd name="connsiteY111" fmla="*/ 4067033 h 5462798"/>
                <a:gd name="connsiteX112" fmla="*/ 3575713 w 3698543"/>
                <a:gd name="connsiteY112" fmla="*/ 4094328 h 5462798"/>
                <a:gd name="connsiteX113" fmla="*/ 3603009 w 3698543"/>
                <a:gd name="connsiteY113" fmla="*/ 4176215 h 5462798"/>
                <a:gd name="connsiteX114" fmla="*/ 3616656 w 3698543"/>
                <a:gd name="connsiteY114" fmla="*/ 4217158 h 5462798"/>
                <a:gd name="connsiteX115" fmla="*/ 3643952 w 3698543"/>
                <a:gd name="connsiteY115" fmla="*/ 4258101 h 5462798"/>
                <a:gd name="connsiteX116" fmla="*/ 3630304 w 3698543"/>
                <a:gd name="connsiteY116" fmla="*/ 4476466 h 5462798"/>
                <a:gd name="connsiteX117" fmla="*/ 3603009 w 3698543"/>
                <a:gd name="connsiteY117" fmla="*/ 4558352 h 5462798"/>
                <a:gd name="connsiteX118" fmla="*/ 3630304 w 3698543"/>
                <a:gd name="connsiteY118" fmla="*/ 4708478 h 5462798"/>
                <a:gd name="connsiteX119" fmla="*/ 3698543 w 3698543"/>
                <a:gd name="connsiteY119" fmla="*/ 4831307 h 5462798"/>
                <a:gd name="connsiteX120" fmla="*/ 3657600 w 3698543"/>
                <a:gd name="connsiteY120" fmla="*/ 4913194 h 5462798"/>
                <a:gd name="connsiteX121" fmla="*/ 3616656 w 3698543"/>
                <a:gd name="connsiteY121" fmla="*/ 4926842 h 5462798"/>
                <a:gd name="connsiteX122" fmla="*/ 3548418 w 3698543"/>
                <a:gd name="connsiteY122" fmla="*/ 4831307 h 5462798"/>
                <a:gd name="connsiteX123" fmla="*/ 3480179 w 3698543"/>
                <a:gd name="connsiteY123" fmla="*/ 4817660 h 5462798"/>
                <a:gd name="connsiteX124" fmla="*/ 3275462 w 3698543"/>
                <a:gd name="connsiteY124" fmla="*/ 4776716 h 5462798"/>
                <a:gd name="connsiteX125" fmla="*/ 3234519 w 3698543"/>
                <a:gd name="connsiteY125" fmla="*/ 4899546 h 5462798"/>
                <a:gd name="connsiteX126" fmla="*/ 3220871 w 3698543"/>
                <a:gd name="connsiteY126" fmla="*/ 4940490 h 5462798"/>
                <a:gd name="connsiteX127" fmla="*/ 3234519 w 3698543"/>
                <a:gd name="connsiteY127" fmla="*/ 5076967 h 5462798"/>
                <a:gd name="connsiteX128" fmla="*/ 3261815 w 3698543"/>
                <a:gd name="connsiteY128" fmla="*/ 5117910 h 5462798"/>
                <a:gd name="connsiteX129" fmla="*/ 3289110 w 3698543"/>
                <a:gd name="connsiteY129" fmla="*/ 5199797 h 5462798"/>
                <a:gd name="connsiteX130" fmla="*/ 3302758 w 3698543"/>
                <a:gd name="connsiteY130" fmla="*/ 5240740 h 5462798"/>
                <a:gd name="connsiteX131" fmla="*/ 3330053 w 3698543"/>
                <a:gd name="connsiteY131" fmla="*/ 5377218 h 5462798"/>
                <a:gd name="connsiteX132" fmla="*/ 3343701 w 3698543"/>
                <a:gd name="connsiteY132" fmla="*/ 5418161 h 5462798"/>
                <a:gd name="connsiteX133" fmla="*/ 3370997 w 3698543"/>
                <a:gd name="connsiteY133" fmla="*/ 5459104 h 5462798"/>
                <a:gd name="connsiteX134" fmla="*/ 3302758 w 3698543"/>
                <a:gd name="connsiteY134" fmla="*/ 5349922 h 5462798"/>
                <a:gd name="connsiteX135" fmla="*/ 3234519 w 3698543"/>
                <a:gd name="connsiteY135" fmla="*/ 5295331 h 5462798"/>
                <a:gd name="connsiteX136" fmla="*/ 3193576 w 3698543"/>
                <a:gd name="connsiteY136" fmla="*/ 5213445 h 5462798"/>
                <a:gd name="connsiteX137" fmla="*/ 3166280 w 3698543"/>
                <a:gd name="connsiteY137" fmla="*/ 5172501 h 5462798"/>
                <a:gd name="connsiteX138" fmla="*/ 3138985 w 3698543"/>
                <a:gd name="connsiteY138" fmla="*/ 5049672 h 5462798"/>
                <a:gd name="connsiteX139" fmla="*/ 3111689 w 3698543"/>
                <a:gd name="connsiteY139" fmla="*/ 5008728 h 5462798"/>
                <a:gd name="connsiteX140" fmla="*/ 3098041 w 3698543"/>
                <a:gd name="connsiteY140" fmla="*/ 4967785 h 5462798"/>
                <a:gd name="connsiteX141" fmla="*/ 3043450 w 3698543"/>
                <a:gd name="connsiteY141" fmla="*/ 4885898 h 5462798"/>
                <a:gd name="connsiteX142" fmla="*/ 2988859 w 3698543"/>
                <a:gd name="connsiteY142" fmla="*/ 4763069 h 5462798"/>
                <a:gd name="connsiteX143" fmla="*/ 2975212 w 3698543"/>
                <a:gd name="connsiteY143" fmla="*/ 4531057 h 5462798"/>
                <a:gd name="connsiteX144" fmla="*/ 2947916 w 3698543"/>
                <a:gd name="connsiteY144" fmla="*/ 4612943 h 5462798"/>
                <a:gd name="connsiteX145" fmla="*/ 2906973 w 3698543"/>
                <a:gd name="connsiteY145" fmla="*/ 4694830 h 5462798"/>
                <a:gd name="connsiteX146" fmla="*/ 2866030 w 3698543"/>
                <a:gd name="connsiteY146" fmla="*/ 4681182 h 5462798"/>
                <a:gd name="connsiteX147" fmla="*/ 2906973 w 3698543"/>
                <a:gd name="connsiteY147" fmla="*/ 4599295 h 5462798"/>
                <a:gd name="connsiteX148" fmla="*/ 2893325 w 3698543"/>
                <a:gd name="connsiteY148" fmla="*/ 4531057 h 5462798"/>
                <a:gd name="connsiteX149" fmla="*/ 2920621 w 3698543"/>
                <a:gd name="connsiteY149" fmla="*/ 4394579 h 5462798"/>
                <a:gd name="connsiteX150" fmla="*/ 2906973 w 3698543"/>
                <a:gd name="connsiteY150" fmla="*/ 4176215 h 5462798"/>
                <a:gd name="connsiteX151" fmla="*/ 2893325 w 3698543"/>
                <a:gd name="connsiteY151" fmla="*/ 4135272 h 5462798"/>
                <a:gd name="connsiteX152" fmla="*/ 2879677 w 3698543"/>
                <a:gd name="connsiteY152" fmla="*/ 4080681 h 5462798"/>
                <a:gd name="connsiteX153" fmla="*/ 2866030 w 3698543"/>
                <a:gd name="connsiteY153" fmla="*/ 4039737 h 5462798"/>
                <a:gd name="connsiteX154" fmla="*/ 2770495 w 3698543"/>
                <a:gd name="connsiteY154" fmla="*/ 3916907 h 5462798"/>
                <a:gd name="connsiteX155" fmla="*/ 2715904 w 3698543"/>
                <a:gd name="connsiteY155" fmla="*/ 3794078 h 5462798"/>
                <a:gd name="connsiteX156" fmla="*/ 2661313 w 3698543"/>
                <a:gd name="connsiteY156" fmla="*/ 3712191 h 5462798"/>
                <a:gd name="connsiteX157" fmla="*/ 2606722 w 3698543"/>
                <a:gd name="connsiteY157" fmla="*/ 3643952 h 5462798"/>
                <a:gd name="connsiteX158" fmla="*/ 2579427 w 3698543"/>
                <a:gd name="connsiteY158" fmla="*/ 3562066 h 5462798"/>
                <a:gd name="connsiteX159" fmla="*/ 2552131 w 3698543"/>
                <a:gd name="connsiteY159" fmla="*/ 3521122 h 5462798"/>
                <a:gd name="connsiteX160" fmla="*/ 2538483 w 3698543"/>
                <a:gd name="connsiteY160" fmla="*/ 3480179 h 5462798"/>
                <a:gd name="connsiteX161" fmla="*/ 2402006 w 3698543"/>
                <a:gd name="connsiteY161" fmla="*/ 3411940 h 5462798"/>
                <a:gd name="connsiteX162" fmla="*/ 2361062 w 3698543"/>
                <a:gd name="connsiteY162" fmla="*/ 3398292 h 5462798"/>
                <a:gd name="connsiteX163" fmla="*/ 2292824 w 3698543"/>
                <a:gd name="connsiteY163" fmla="*/ 3411940 h 5462798"/>
                <a:gd name="connsiteX164" fmla="*/ 2279176 w 3698543"/>
                <a:gd name="connsiteY164" fmla="*/ 3452884 h 5462798"/>
                <a:gd name="connsiteX165" fmla="*/ 2210937 w 3698543"/>
                <a:gd name="connsiteY165" fmla="*/ 3575713 h 5462798"/>
                <a:gd name="connsiteX166" fmla="*/ 2210937 w 3698543"/>
                <a:gd name="connsiteY166" fmla="*/ 3657600 h 5462798"/>
                <a:gd name="connsiteX167" fmla="*/ 2129050 w 3698543"/>
                <a:gd name="connsiteY167" fmla="*/ 3684895 h 5462798"/>
                <a:gd name="connsiteX168" fmla="*/ 2088107 w 3698543"/>
                <a:gd name="connsiteY168" fmla="*/ 3698543 h 5462798"/>
                <a:gd name="connsiteX169" fmla="*/ 2006221 w 3698543"/>
                <a:gd name="connsiteY169" fmla="*/ 3657600 h 5462798"/>
                <a:gd name="connsiteX170" fmla="*/ 1951630 w 3698543"/>
                <a:gd name="connsiteY170" fmla="*/ 3603009 h 5462798"/>
                <a:gd name="connsiteX171" fmla="*/ 1856095 w 3698543"/>
                <a:gd name="connsiteY171" fmla="*/ 3480179 h 5462798"/>
                <a:gd name="connsiteX172" fmla="*/ 1815152 w 3698543"/>
                <a:gd name="connsiteY172" fmla="*/ 3452884 h 5462798"/>
                <a:gd name="connsiteX173" fmla="*/ 1787856 w 3698543"/>
                <a:gd name="connsiteY173" fmla="*/ 3411940 h 5462798"/>
                <a:gd name="connsiteX174" fmla="*/ 1705970 w 3698543"/>
                <a:gd name="connsiteY174" fmla="*/ 3357349 h 5462798"/>
                <a:gd name="connsiteX175" fmla="*/ 1651379 w 3698543"/>
                <a:gd name="connsiteY175" fmla="*/ 3275463 h 5462798"/>
                <a:gd name="connsiteX176" fmla="*/ 1610436 w 3698543"/>
                <a:gd name="connsiteY176" fmla="*/ 3234519 h 5462798"/>
                <a:gd name="connsiteX177" fmla="*/ 1583140 w 3698543"/>
                <a:gd name="connsiteY177" fmla="*/ 3193576 h 5462798"/>
                <a:gd name="connsiteX178" fmla="*/ 1542197 w 3698543"/>
                <a:gd name="connsiteY178" fmla="*/ 3179928 h 5462798"/>
                <a:gd name="connsiteX179" fmla="*/ 1528549 w 3698543"/>
                <a:gd name="connsiteY179" fmla="*/ 3220872 h 5462798"/>
                <a:gd name="connsiteX180" fmla="*/ 1569492 w 3698543"/>
                <a:gd name="connsiteY180" fmla="*/ 3384645 h 5462798"/>
                <a:gd name="connsiteX181" fmla="*/ 1610436 w 3698543"/>
                <a:gd name="connsiteY181" fmla="*/ 3411940 h 5462798"/>
                <a:gd name="connsiteX182" fmla="*/ 1665027 w 3698543"/>
                <a:gd name="connsiteY182" fmla="*/ 3466531 h 5462798"/>
                <a:gd name="connsiteX183" fmla="*/ 1678674 w 3698543"/>
                <a:gd name="connsiteY183" fmla="*/ 3507475 h 5462798"/>
                <a:gd name="connsiteX184" fmla="*/ 1760561 w 3698543"/>
                <a:gd name="connsiteY184" fmla="*/ 3630304 h 5462798"/>
                <a:gd name="connsiteX185" fmla="*/ 1787856 w 3698543"/>
                <a:gd name="connsiteY185" fmla="*/ 3671248 h 5462798"/>
                <a:gd name="connsiteX186" fmla="*/ 1828800 w 3698543"/>
                <a:gd name="connsiteY186" fmla="*/ 3766782 h 5462798"/>
                <a:gd name="connsiteX187" fmla="*/ 1815152 w 3698543"/>
                <a:gd name="connsiteY187" fmla="*/ 3930555 h 5462798"/>
                <a:gd name="connsiteX188" fmla="*/ 1787856 w 3698543"/>
                <a:gd name="connsiteY188" fmla="*/ 3971498 h 5462798"/>
                <a:gd name="connsiteX189" fmla="*/ 1733265 w 3698543"/>
                <a:gd name="connsiteY189" fmla="*/ 4094328 h 5462798"/>
                <a:gd name="connsiteX190" fmla="*/ 1719618 w 3698543"/>
                <a:gd name="connsiteY190" fmla="*/ 4135272 h 5462798"/>
                <a:gd name="connsiteX191" fmla="*/ 1637731 w 3698543"/>
                <a:gd name="connsiteY191" fmla="*/ 4176215 h 5462798"/>
                <a:gd name="connsiteX192" fmla="*/ 1610436 w 3698543"/>
                <a:gd name="connsiteY192" fmla="*/ 4135272 h 5462798"/>
                <a:gd name="connsiteX193" fmla="*/ 1637731 w 3698543"/>
                <a:gd name="connsiteY193" fmla="*/ 4039737 h 5462798"/>
                <a:gd name="connsiteX194" fmla="*/ 1651379 w 3698543"/>
                <a:gd name="connsiteY194" fmla="*/ 3944203 h 5462798"/>
                <a:gd name="connsiteX195" fmla="*/ 1678674 w 3698543"/>
                <a:gd name="connsiteY195" fmla="*/ 3862316 h 5462798"/>
                <a:gd name="connsiteX196" fmla="*/ 1665027 w 3698543"/>
                <a:gd name="connsiteY196" fmla="*/ 3753134 h 5462798"/>
                <a:gd name="connsiteX197" fmla="*/ 1624083 w 3698543"/>
                <a:gd name="connsiteY197" fmla="*/ 3739487 h 5462798"/>
                <a:gd name="connsiteX198" fmla="*/ 1610436 w 3698543"/>
                <a:gd name="connsiteY198" fmla="*/ 3780430 h 5462798"/>
                <a:gd name="connsiteX199" fmla="*/ 1583140 w 3698543"/>
                <a:gd name="connsiteY199" fmla="*/ 3903260 h 5462798"/>
                <a:gd name="connsiteX200" fmla="*/ 1528549 w 3698543"/>
                <a:gd name="connsiteY200" fmla="*/ 3985146 h 5462798"/>
                <a:gd name="connsiteX201" fmla="*/ 1487606 w 3698543"/>
                <a:gd name="connsiteY201" fmla="*/ 3998794 h 5462798"/>
                <a:gd name="connsiteX202" fmla="*/ 1364776 w 3698543"/>
                <a:gd name="connsiteY202" fmla="*/ 4094328 h 5462798"/>
                <a:gd name="connsiteX203" fmla="*/ 1323833 w 3698543"/>
                <a:gd name="connsiteY203" fmla="*/ 4176215 h 5462798"/>
                <a:gd name="connsiteX204" fmla="*/ 1282889 w 3698543"/>
                <a:gd name="connsiteY204" fmla="*/ 4203510 h 5462798"/>
                <a:gd name="connsiteX205" fmla="*/ 1255594 w 3698543"/>
                <a:gd name="connsiteY205" fmla="*/ 4244454 h 5462798"/>
                <a:gd name="connsiteX206" fmla="*/ 1241946 w 3698543"/>
                <a:gd name="connsiteY206" fmla="*/ 4285397 h 5462798"/>
                <a:gd name="connsiteX207" fmla="*/ 1173707 w 3698543"/>
                <a:gd name="connsiteY207" fmla="*/ 4367284 h 5462798"/>
                <a:gd name="connsiteX208" fmla="*/ 1119116 w 3698543"/>
                <a:gd name="connsiteY208" fmla="*/ 4394579 h 5462798"/>
                <a:gd name="connsiteX209" fmla="*/ 1064525 w 3698543"/>
                <a:gd name="connsiteY209" fmla="*/ 4380931 h 5462798"/>
                <a:gd name="connsiteX210" fmla="*/ 1050877 w 3698543"/>
                <a:gd name="connsiteY210" fmla="*/ 4339988 h 5462798"/>
                <a:gd name="connsiteX211" fmla="*/ 1037230 w 3698543"/>
                <a:gd name="connsiteY211" fmla="*/ 4176215 h 5462798"/>
                <a:gd name="connsiteX212" fmla="*/ 996286 w 3698543"/>
                <a:gd name="connsiteY212" fmla="*/ 4189863 h 5462798"/>
                <a:gd name="connsiteX213" fmla="*/ 982638 w 3698543"/>
                <a:gd name="connsiteY213" fmla="*/ 4230806 h 5462798"/>
                <a:gd name="connsiteX214" fmla="*/ 955343 w 3698543"/>
                <a:gd name="connsiteY214" fmla="*/ 4271749 h 5462798"/>
                <a:gd name="connsiteX215" fmla="*/ 914400 w 3698543"/>
                <a:gd name="connsiteY215" fmla="*/ 4244454 h 5462798"/>
                <a:gd name="connsiteX216" fmla="*/ 873456 w 3698543"/>
                <a:gd name="connsiteY216" fmla="*/ 4080681 h 5462798"/>
                <a:gd name="connsiteX217" fmla="*/ 818865 w 3698543"/>
                <a:gd name="connsiteY217" fmla="*/ 4067033 h 5462798"/>
                <a:gd name="connsiteX218" fmla="*/ 805218 w 3698543"/>
                <a:gd name="connsiteY218" fmla="*/ 4189863 h 5462798"/>
                <a:gd name="connsiteX219" fmla="*/ 791570 w 3698543"/>
                <a:gd name="connsiteY219" fmla="*/ 4339988 h 5462798"/>
                <a:gd name="connsiteX220" fmla="*/ 750627 w 3698543"/>
                <a:gd name="connsiteY220" fmla="*/ 4353636 h 5462798"/>
                <a:gd name="connsiteX221" fmla="*/ 641444 w 3698543"/>
                <a:gd name="connsiteY221" fmla="*/ 4367284 h 5462798"/>
                <a:gd name="connsiteX222" fmla="*/ 586853 w 3698543"/>
                <a:gd name="connsiteY222" fmla="*/ 4449170 h 5462798"/>
                <a:gd name="connsiteX223" fmla="*/ 545910 w 3698543"/>
                <a:gd name="connsiteY223" fmla="*/ 4435522 h 5462798"/>
                <a:gd name="connsiteX224" fmla="*/ 532262 w 3698543"/>
                <a:gd name="connsiteY224" fmla="*/ 4326340 h 5462798"/>
                <a:gd name="connsiteX225" fmla="*/ 504967 w 3698543"/>
                <a:gd name="connsiteY225" fmla="*/ 4244454 h 5462798"/>
                <a:gd name="connsiteX226" fmla="*/ 491319 w 3698543"/>
                <a:gd name="connsiteY226" fmla="*/ 4162567 h 5462798"/>
                <a:gd name="connsiteX227" fmla="*/ 450376 w 3698543"/>
                <a:gd name="connsiteY227" fmla="*/ 4176215 h 5462798"/>
                <a:gd name="connsiteX228" fmla="*/ 436728 w 3698543"/>
                <a:gd name="connsiteY228" fmla="*/ 4230806 h 5462798"/>
                <a:gd name="connsiteX229" fmla="*/ 423080 w 3698543"/>
                <a:gd name="connsiteY229" fmla="*/ 4339988 h 5462798"/>
                <a:gd name="connsiteX230" fmla="*/ 395785 w 3698543"/>
                <a:gd name="connsiteY230" fmla="*/ 4380931 h 5462798"/>
                <a:gd name="connsiteX231" fmla="*/ 341194 w 3698543"/>
                <a:gd name="connsiteY231" fmla="*/ 4462818 h 5462798"/>
                <a:gd name="connsiteX232" fmla="*/ 327546 w 3698543"/>
                <a:gd name="connsiteY232" fmla="*/ 4421875 h 5462798"/>
                <a:gd name="connsiteX233" fmla="*/ 341194 w 3698543"/>
                <a:gd name="connsiteY233" fmla="*/ 4326340 h 5462798"/>
                <a:gd name="connsiteX234" fmla="*/ 341194 w 3698543"/>
                <a:gd name="connsiteY234" fmla="*/ 4203510 h 5462798"/>
                <a:gd name="connsiteX235" fmla="*/ 300250 w 3698543"/>
                <a:gd name="connsiteY235" fmla="*/ 4176215 h 5462798"/>
                <a:gd name="connsiteX236" fmla="*/ 259307 w 3698543"/>
                <a:gd name="connsiteY236" fmla="*/ 4462818 h 5462798"/>
                <a:gd name="connsiteX237" fmla="*/ 232012 w 3698543"/>
                <a:gd name="connsiteY237" fmla="*/ 4503761 h 5462798"/>
                <a:gd name="connsiteX238" fmla="*/ 204716 w 3698543"/>
                <a:gd name="connsiteY238" fmla="*/ 4462818 h 5462798"/>
                <a:gd name="connsiteX239" fmla="*/ 204716 w 3698543"/>
                <a:gd name="connsiteY239" fmla="*/ 4326340 h 5462798"/>
                <a:gd name="connsiteX240" fmla="*/ 163773 w 3698543"/>
                <a:gd name="connsiteY240" fmla="*/ 4299045 h 5462798"/>
                <a:gd name="connsiteX241" fmla="*/ 81886 w 3698543"/>
                <a:gd name="connsiteY241" fmla="*/ 4326340 h 5462798"/>
                <a:gd name="connsiteX242" fmla="*/ 40943 w 3698543"/>
                <a:gd name="connsiteY242" fmla="*/ 4339988 h 5462798"/>
                <a:gd name="connsiteX243" fmla="*/ 0 w 3698543"/>
                <a:gd name="connsiteY243" fmla="*/ 4394579 h 546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</a:cxnLst>
              <a:rect l="l" t="t" r="r" b="b"/>
              <a:pathLst>
                <a:path w="3698543" h="5462798">
                  <a:moveTo>
                    <a:pt x="586853" y="81887"/>
                  </a:moveTo>
                  <a:cubicBezTo>
                    <a:pt x="609599" y="72788"/>
                    <a:pt x="639788" y="73721"/>
                    <a:pt x="655092" y="54591"/>
                  </a:cubicBezTo>
                  <a:cubicBezTo>
                    <a:pt x="664079" y="43357"/>
                    <a:pt x="651616" y="23820"/>
                    <a:pt x="641444" y="13648"/>
                  </a:cubicBezTo>
                  <a:cubicBezTo>
                    <a:pt x="631272" y="3476"/>
                    <a:pt x="586115" y="0"/>
                    <a:pt x="600501" y="0"/>
                  </a:cubicBezTo>
                  <a:cubicBezTo>
                    <a:pt x="623698" y="0"/>
                    <a:pt x="645994" y="9099"/>
                    <a:pt x="668740" y="13648"/>
                  </a:cubicBezTo>
                  <a:cubicBezTo>
                    <a:pt x="682388" y="22746"/>
                    <a:pt x="699437" y="28135"/>
                    <a:pt x="709683" y="40943"/>
                  </a:cubicBezTo>
                  <a:cubicBezTo>
                    <a:pt x="718670" y="52177"/>
                    <a:pt x="716344" y="69311"/>
                    <a:pt x="723331" y="81887"/>
                  </a:cubicBezTo>
                  <a:cubicBezTo>
                    <a:pt x="770161" y="166181"/>
                    <a:pt x="759057" y="151196"/>
                    <a:pt x="818865" y="191069"/>
                  </a:cubicBezTo>
                  <a:cubicBezTo>
                    <a:pt x="827964" y="204717"/>
                    <a:pt x="838825" y="217341"/>
                    <a:pt x="846161" y="232012"/>
                  </a:cubicBezTo>
                  <a:cubicBezTo>
                    <a:pt x="875080" y="289849"/>
                    <a:pt x="858656" y="342793"/>
                    <a:pt x="846161" y="409433"/>
                  </a:cubicBezTo>
                  <a:cubicBezTo>
                    <a:pt x="840859" y="437712"/>
                    <a:pt x="818865" y="491319"/>
                    <a:pt x="818865" y="491319"/>
                  </a:cubicBezTo>
                  <a:cubicBezTo>
                    <a:pt x="821915" y="527913"/>
                    <a:pt x="818287" y="640287"/>
                    <a:pt x="846161" y="696036"/>
                  </a:cubicBezTo>
                  <a:cubicBezTo>
                    <a:pt x="853496" y="710707"/>
                    <a:pt x="864358" y="723331"/>
                    <a:pt x="873456" y="736979"/>
                  </a:cubicBezTo>
                  <a:cubicBezTo>
                    <a:pt x="868907" y="768824"/>
                    <a:pt x="869052" y="801702"/>
                    <a:pt x="859809" y="832513"/>
                  </a:cubicBezTo>
                  <a:cubicBezTo>
                    <a:pt x="855096" y="848224"/>
                    <a:pt x="839849" y="858786"/>
                    <a:pt x="832513" y="873457"/>
                  </a:cubicBezTo>
                  <a:cubicBezTo>
                    <a:pt x="826079" y="886324"/>
                    <a:pt x="823414" y="900752"/>
                    <a:pt x="818865" y="914400"/>
                  </a:cubicBezTo>
                  <a:cubicBezTo>
                    <a:pt x="823414" y="928048"/>
                    <a:pt x="820807" y="946981"/>
                    <a:pt x="832513" y="955343"/>
                  </a:cubicBezTo>
                  <a:cubicBezTo>
                    <a:pt x="855926" y="972066"/>
                    <a:pt x="887104" y="973540"/>
                    <a:pt x="914400" y="982639"/>
                  </a:cubicBezTo>
                  <a:cubicBezTo>
                    <a:pt x="1011615" y="1015045"/>
                    <a:pt x="940995" y="995183"/>
                    <a:pt x="1132764" y="1009934"/>
                  </a:cubicBezTo>
                  <a:lnTo>
                    <a:pt x="1337480" y="1078173"/>
                  </a:lnTo>
                  <a:lnTo>
                    <a:pt x="1378424" y="1091821"/>
                  </a:lnTo>
                  <a:lnTo>
                    <a:pt x="1419367" y="1105469"/>
                  </a:lnTo>
                  <a:cubicBezTo>
                    <a:pt x="1478507" y="1100920"/>
                    <a:pt x="1538489" y="1102752"/>
                    <a:pt x="1596788" y="1091821"/>
                  </a:cubicBezTo>
                  <a:cubicBezTo>
                    <a:pt x="1612910" y="1088798"/>
                    <a:pt x="1622742" y="1071187"/>
                    <a:pt x="1637731" y="1064525"/>
                  </a:cubicBezTo>
                  <a:cubicBezTo>
                    <a:pt x="1664023" y="1052840"/>
                    <a:pt x="1719618" y="1037230"/>
                    <a:pt x="1719618" y="1037230"/>
                  </a:cubicBezTo>
                  <a:lnTo>
                    <a:pt x="1801504" y="1064525"/>
                  </a:lnTo>
                  <a:lnTo>
                    <a:pt x="1842447" y="1078173"/>
                  </a:lnTo>
                  <a:cubicBezTo>
                    <a:pt x="1980275" y="1064390"/>
                    <a:pt x="2093765" y="1050878"/>
                    <a:pt x="2238233" y="1050878"/>
                  </a:cubicBezTo>
                  <a:cubicBezTo>
                    <a:pt x="2288481" y="1050878"/>
                    <a:pt x="2338316" y="1059976"/>
                    <a:pt x="2388358" y="1064525"/>
                  </a:cubicBezTo>
                  <a:cubicBezTo>
                    <a:pt x="2608417" y="1137880"/>
                    <a:pt x="2441486" y="1092720"/>
                    <a:pt x="2906973" y="1078173"/>
                  </a:cubicBezTo>
                  <a:cubicBezTo>
                    <a:pt x="3021672" y="1049499"/>
                    <a:pt x="2989874" y="1040895"/>
                    <a:pt x="3084394" y="1064525"/>
                  </a:cubicBezTo>
                  <a:cubicBezTo>
                    <a:pt x="3098350" y="1068014"/>
                    <a:pt x="3111689" y="1073624"/>
                    <a:pt x="3125337" y="1078173"/>
                  </a:cubicBezTo>
                  <a:cubicBezTo>
                    <a:pt x="3134436" y="1091821"/>
                    <a:pt x="3138724" y="1110423"/>
                    <a:pt x="3152633" y="1119116"/>
                  </a:cubicBezTo>
                  <a:cubicBezTo>
                    <a:pt x="3177031" y="1134365"/>
                    <a:pt x="3210579" y="1130452"/>
                    <a:pt x="3234519" y="1146412"/>
                  </a:cubicBezTo>
                  <a:cubicBezTo>
                    <a:pt x="3294763" y="1186574"/>
                    <a:pt x="3259378" y="1170490"/>
                    <a:pt x="3343701" y="1187355"/>
                  </a:cubicBezTo>
                  <a:cubicBezTo>
                    <a:pt x="3386958" y="1252239"/>
                    <a:pt x="3365809" y="1212736"/>
                    <a:pt x="3398292" y="1310185"/>
                  </a:cubicBezTo>
                  <a:lnTo>
                    <a:pt x="3411940" y="1351128"/>
                  </a:lnTo>
                  <a:cubicBezTo>
                    <a:pt x="3326101" y="1356493"/>
                    <a:pt x="3136988" y="1296455"/>
                    <a:pt x="3207224" y="1419367"/>
                  </a:cubicBezTo>
                  <a:cubicBezTo>
                    <a:pt x="3216800" y="1436125"/>
                    <a:pt x="3234519" y="1446662"/>
                    <a:pt x="3248167" y="1460310"/>
                  </a:cubicBezTo>
                  <a:cubicBezTo>
                    <a:pt x="3252716" y="1473958"/>
                    <a:pt x="3266364" y="1487606"/>
                    <a:pt x="3261815" y="1501254"/>
                  </a:cubicBezTo>
                  <a:cubicBezTo>
                    <a:pt x="3255711" y="1519564"/>
                    <a:pt x="3233227" y="1527370"/>
                    <a:pt x="3220871" y="1542197"/>
                  </a:cubicBezTo>
                  <a:cubicBezTo>
                    <a:pt x="3210370" y="1554798"/>
                    <a:pt x="3200238" y="1568151"/>
                    <a:pt x="3193576" y="1583140"/>
                  </a:cubicBezTo>
                  <a:cubicBezTo>
                    <a:pt x="3181891" y="1609432"/>
                    <a:pt x="3175378" y="1637731"/>
                    <a:pt x="3166280" y="1665027"/>
                  </a:cubicBezTo>
                  <a:cubicBezTo>
                    <a:pt x="3161731" y="1678675"/>
                    <a:pt x="3166281" y="1701421"/>
                    <a:pt x="3152633" y="1705970"/>
                  </a:cubicBezTo>
                  <a:lnTo>
                    <a:pt x="3111689" y="1719618"/>
                  </a:lnTo>
                  <a:cubicBezTo>
                    <a:pt x="3107140" y="1733266"/>
                    <a:pt x="3098041" y="1746175"/>
                    <a:pt x="3098041" y="1760561"/>
                  </a:cubicBezTo>
                  <a:cubicBezTo>
                    <a:pt x="3098041" y="1789677"/>
                    <a:pt x="3134436" y="1813332"/>
                    <a:pt x="3098041" y="1842448"/>
                  </a:cubicBezTo>
                  <a:cubicBezTo>
                    <a:pt x="3083394" y="1854165"/>
                    <a:pt x="3061485" y="1850942"/>
                    <a:pt x="3043450" y="1856095"/>
                  </a:cubicBezTo>
                  <a:cubicBezTo>
                    <a:pt x="2949368" y="1882975"/>
                    <a:pt x="3068415" y="1858758"/>
                    <a:pt x="2920621" y="1883391"/>
                  </a:cubicBezTo>
                  <a:cubicBezTo>
                    <a:pt x="2911522" y="1910687"/>
                    <a:pt x="2898055" y="1936897"/>
                    <a:pt x="2893325" y="1965278"/>
                  </a:cubicBezTo>
                  <a:cubicBezTo>
                    <a:pt x="2888776" y="1992573"/>
                    <a:pt x="2892052" y="2022414"/>
                    <a:pt x="2879677" y="2047164"/>
                  </a:cubicBezTo>
                  <a:cubicBezTo>
                    <a:pt x="2872342" y="2061835"/>
                    <a:pt x="2852382" y="2065361"/>
                    <a:pt x="2838734" y="2074460"/>
                  </a:cubicBezTo>
                  <a:cubicBezTo>
                    <a:pt x="2744877" y="2011889"/>
                    <a:pt x="2787969" y="2030243"/>
                    <a:pt x="2715904" y="2006221"/>
                  </a:cubicBezTo>
                  <a:cubicBezTo>
                    <a:pt x="2706806" y="2019869"/>
                    <a:pt x="2695944" y="2032493"/>
                    <a:pt x="2688609" y="2047164"/>
                  </a:cubicBezTo>
                  <a:cubicBezTo>
                    <a:pt x="2682175" y="2060031"/>
                    <a:pt x="2687828" y="2081673"/>
                    <a:pt x="2674961" y="2088107"/>
                  </a:cubicBezTo>
                  <a:cubicBezTo>
                    <a:pt x="2662094" y="2094541"/>
                    <a:pt x="2647666" y="2079009"/>
                    <a:pt x="2634018" y="2074460"/>
                  </a:cubicBezTo>
                  <a:cubicBezTo>
                    <a:pt x="2620370" y="2079009"/>
                    <a:pt x="2603247" y="2077934"/>
                    <a:pt x="2593074" y="2088107"/>
                  </a:cubicBezTo>
                  <a:cubicBezTo>
                    <a:pt x="2557543" y="2123638"/>
                    <a:pt x="2610435" y="2144985"/>
                    <a:pt x="2538483" y="2156346"/>
                  </a:cubicBezTo>
                  <a:cubicBezTo>
                    <a:pt x="2466445" y="2167720"/>
                    <a:pt x="2392907" y="2165445"/>
                    <a:pt x="2320119" y="2169994"/>
                  </a:cubicBezTo>
                  <a:cubicBezTo>
                    <a:pt x="2315570" y="2183642"/>
                    <a:pt x="2314451" y="2198967"/>
                    <a:pt x="2306471" y="2210937"/>
                  </a:cubicBezTo>
                  <a:cubicBezTo>
                    <a:pt x="2285453" y="2242464"/>
                    <a:pt x="2254798" y="2259034"/>
                    <a:pt x="2224585" y="2279176"/>
                  </a:cubicBezTo>
                  <a:cubicBezTo>
                    <a:pt x="2190278" y="2382093"/>
                    <a:pt x="2236557" y="2255229"/>
                    <a:pt x="2183641" y="2361063"/>
                  </a:cubicBezTo>
                  <a:cubicBezTo>
                    <a:pt x="2165209" y="2397927"/>
                    <a:pt x="2164731" y="2446159"/>
                    <a:pt x="2156346" y="2483892"/>
                  </a:cubicBezTo>
                  <a:cubicBezTo>
                    <a:pt x="2153225" y="2497936"/>
                    <a:pt x="2147247" y="2511188"/>
                    <a:pt x="2142698" y="2524836"/>
                  </a:cubicBezTo>
                  <a:cubicBezTo>
                    <a:pt x="2147247" y="2561230"/>
                    <a:pt x="2149785" y="2597932"/>
                    <a:pt x="2156346" y="2634018"/>
                  </a:cubicBezTo>
                  <a:cubicBezTo>
                    <a:pt x="2167832" y="2697190"/>
                    <a:pt x="2170393" y="2655389"/>
                    <a:pt x="2197289" y="2715904"/>
                  </a:cubicBezTo>
                  <a:cubicBezTo>
                    <a:pt x="2208974" y="2742196"/>
                    <a:pt x="2208625" y="2773851"/>
                    <a:pt x="2224585" y="2797791"/>
                  </a:cubicBezTo>
                  <a:cubicBezTo>
                    <a:pt x="2233683" y="2811439"/>
                    <a:pt x="2245218" y="2823745"/>
                    <a:pt x="2251880" y="2838734"/>
                  </a:cubicBezTo>
                  <a:cubicBezTo>
                    <a:pt x="2263565" y="2865026"/>
                    <a:pt x="2270077" y="2893325"/>
                    <a:pt x="2279176" y="2920621"/>
                  </a:cubicBezTo>
                  <a:lnTo>
                    <a:pt x="2292824" y="2961564"/>
                  </a:lnTo>
                  <a:cubicBezTo>
                    <a:pt x="2297373" y="2997958"/>
                    <a:pt x="2294135" y="3036205"/>
                    <a:pt x="2306471" y="3070746"/>
                  </a:cubicBezTo>
                  <a:cubicBezTo>
                    <a:pt x="2317504" y="3101640"/>
                    <a:pt x="2361062" y="3152633"/>
                    <a:pt x="2361062" y="3152633"/>
                  </a:cubicBezTo>
                  <a:cubicBezTo>
                    <a:pt x="2392362" y="3058736"/>
                    <a:pt x="2357493" y="3172261"/>
                    <a:pt x="2388358" y="3002507"/>
                  </a:cubicBezTo>
                  <a:cubicBezTo>
                    <a:pt x="2390931" y="2988353"/>
                    <a:pt x="2397457" y="2975212"/>
                    <a:pt x="2402006" y="2961564"/>
                  </a:cubicBezTo>
                  <a:cubicBezTo>
                    <a:pt x="2415654" y="2966113"/>
                    <a:pt x="2434969" y="2963242"/>
                    <a:pt x="2442949" y="2975212"/>
                  </a:cubicBezTo>
                  <a:cubicBezTo>
                    <a:pt x="2453132" y="2990486"/>
                    <a:pt x="2453160" y="3063039"/>
                    <a:pt x="2470244" y="3084394"/>
                  </a:cubicBezTo>
                  <a:cubicBezTo>
                    <a:pt x="2480491" y="3097202"/>
                    <a:pt x="2497540" y="3102591"/>
                    <a:pt x="2511188" y="3111690"/>
                  </a:cubicBezTo>
                  <a:cubicBezTo>
                    <a:pt x="2520286" y="3125338"/>
                    <a:pt x="2525675" y="3142387"/>
                    <a:pt x="2538483" y="3152633"/>
                  </a:cubicBezTo>
                  <a:cubicBezTo>
                    <a:pt x="2549717" y="3161620"/>
                    <a:pt x="2566560" y="3159847"/>
                    <a:pt x="2579427" y="3166281"/>
                  </a:cubicBezTo>
                  <a:cubicBezTo>
                    <a:pt x="2685257" y="3219195"/>
                    <a:pt x="2558398" y="3172918"/>
                    <a:pt x="2661313" y="3207224"/>
                  </a:cubicBezTo>
                  <a:cubicBezTo>
                    <a:pt x="2688609" y="3202675"/>
                    <a:pt x="2718449" y="3205951"/>
                    <a:pt x="2743200" y="3193576"/>
                  </a:cubicBezTo>
                  <a:cubicBezTo>
                    <a:pt x="2764364" y="3182994"/>
                    <a:pt x="2777684" y="3131067"/>
                    <a:pt x="2784143" y="3111690"/>
                  </a:cubicBezTo>
                  <a:cubicBezTo>
                    <a:pt x="2779594" y="3075296"/>
                    <a:pt x="2780145" y="3037892"/>
                    <a:pt x="2770495" y="3002507"/>
                  </a:cubicBezTo>
                  <a:cubicBezTo>
                    <a:pt x="2766179" y="2986683"/>
                    <a:pt x="2745011" y="2977866"/>
                    <a:pt x="2743200" y="2961564"/>
                  </a:cubicBezTo>
                  <a:cubicBezTo>
                    <a:pt x="2734256" y="2881068"/>
                    <a:pt x="2791825" y="2808878"/>
                    <a:pt x="2866030" y="2784143"/>
                  </a:cubicBezTo>
                  <a:lnTo>
                    <a:pt x="2906973" y="2770495"/>
                  </a:lnTo>
                  <a:cubicBezTo>
                    <a:pt x="2911522" y="2702256"/>
                    <a:pt x="2913462" y="2633793"/>
                    <a:pt x="2920621" y="2565779"/>
                  </a:cubicBezTo>
                  <a:cubicBezTo>
                    <a:pt x="2922585" y="2547125"/>
                    <a:pt x="2919262" y="2522442"/>
                    <a:pt x="2934268" y="2511188"/>
                  </a:cubicBezTo>
                  <a:cubicBezTo>
                    <a:pt x="2945777" y="2502556"/>
                    <a:pt x="2962345" y="2518402"/>
                    <a:pt x="2975212" y="2524836"/>
                  </a:cubicBezTo>
                  <a:cubicBezTo>
                    <a:pt x="3081042" y="2577750"/>
                    <a:pt x="2954183" y="2531473"/>
                    <a:pt x="3057098" y="2565779"/>
                  </a:cubicBezTo>
                  <a:cubicBezTo>
                    <a:pt x="3077799" y="2551978"/>
                    <a:pt x="3110733" y="2524836"/>
                    <a:pt x="3138985" y="2524836"/>
                  </a:cubicBezTo>
                  <a:cubicBezTo>
                    <a:pt x="3153371" y="2524836"/>
                    <a:pt x="3166280" y="2533935"/>
                    <a:pt x="3179928" y="2538484"/>
                  </a:cubicBezTo>
                  <a:cubicBezTo>
                    <a:pt x="3184477" y="2552132"/>
                    <a:pt x="3180219" y="2574084"/>
                    <a:pt x="3193576" y="2579427"/>
                  </a:cubicBezTo>
                  <a:cubicBezTo>
                    <a:pt x="3210992" y="2586393"/>
                    <a:pt x="3238226" y="2549873"/>
                    <a:pt x="3248167" y="2565779"/>
                  </a:cubicBezTo>
                  <a:cubicBezTo>
                    <a:pt x="3270001" y="2600713"/>
                    <a:pt x="3255551" y="2647893"/>
                    <a:pt x="3261815" y="2688609"/>
                  </a:cubicBezTo>
                  <a:cubicBezTo>
                    <a:pt x="3267709" y="2726921"/>
                    <a:pt x="3292127" y="2793194"/>
                    <a:pt x="3302758" y="2825087"/>
                  </a:cubicBezTo>
                  <a:cubicBezTo>
                    <a:pt x="3307307" y="2838735"/>
                    <a:pt x="3308426" y="2854060"/>
                    <a:pt x="3316406" y="2866030"/>
                  </a:cubicBezTo>
                  <a:cubicBezTo>
                    <a:pt x="3351681" y="2918943"/>
                    <a:pt x="3338514" y="2891412"/>
                    <a:pt x="3357349" y="2947916"/>
                  </a:cubicBezTo>
                  <a:cubicBezTo>
                    <a:pt x="3352800" y="2993409"/>
                    <a:pt x="3350653" y="3039206"/>
                    <a:pt x="3343701" y="3084394"/>
                  </a:cubicBezTo>
                  <a:cubicBezTo>
                    <a:pt x="3341513" y="3098613"/>
                    <a:pt x="3330053" y="3110951"/>
                    <a:pt x="3330053" y="3125337"/>
                  </a:cubicBezTo>
                  <a:cubicBezTo>
                    <a:pt x="3330053" y="3153009"/>
                    <a:pt x="3337698" y="3180211"/>
                    <a:pt x="3343701" y="3207224"/>
                  </a:cubicBezTo>
                  <a:cubicBezTo>
                    <a:pt x="3346822" y="3221267"/>
                    <a:pt x="3347177" y="3237995"/>
                    <a:pt x="3357349" y="3248167"/>
                  </a:cubicBezTo>
                  <a:cubicBezTo>
                    <a:pt x="3367521" y="3258339"/>
                    <a:pt x="3384644" y="3257266"/>
                    <a:pt x="3398292" y="3261815"/>
                  </a:cubicBezTo>
                  <a:lnTo>
                    <a:pt x="3439236" y="3384645"/>
                  </a:lnTo>
                  <a:cubicBezTo>
                    <a:pt x="3443785" y="3398293"/>
                    <a:pt x="3442711" y="3415416"/>
                    <a:pt x="3452883" y="3425588"/>
                  </a:cubicBezTo>
                  <a:cubicBezTo>
                    <a:pt x="3466531" y="3439236"/>
                    <a:pt x="3481977" y="3451296"/>
                    <a:pt x="3493827" y="3466531"/>
                  </a:cubicBezTo>
                  <a:cubicBezTo>
                    <a:pt x="3513968" y="3492426"/>
                    <a:pt x="3548418" y="3548418"/>
                    <a:pt x="3548418" y="3548418"/>
                  </a:cubicBezTo>
                  <a:cubicBezTo>
                    <a:pt x="3552967" y="3593910"/>
                    <a:pt x="3555599" y="3639635"/>
                    <a:pt x="3562065" y="3684895"/>
                  </a:cubicBezTo>
                  <a:cubicBezTo>
                    <a:pt x="3568160" y="3727562"/>
                    <a:pt x="3578250" y="3741542"/>
                    <a:pt x="3589361" y="3780430"/>
                  </a:cubicBezTo>
                  <a:cubicBezTo>
                    <a:pt x="3594514" y="3798465"/>
                    <a:pt x="3598460" y="3816824"/>
                    <a:pt x="3603009" y="3835021"/>
                  </a:cubicBezTo>
                  <a:cubicBezTo>
                    <a:pt x="3607558" y="3871415"/>
                    <a:pt x="3611079" y="3907952"/>
                    <a:pt x="3616656" y="3944203"/>
                  </a:cubicBezTo>
                  <a:cubicBezTo>
                    <a:pt x="3623285" y="3987292"/>
                    <a:pt x="3644580" y="4025147"/>
                    <a:pt x="3616656" y="4067033"/>
                  </a:cubicBezTo>
                  <a:cubicBezTo>
                    <a:pt x="3607558" y="4080681"/>
                    <a:pt x="3589361" y="4085230"/>
                    <a:pt x="3575713" y="4094328"/>
                  </a:cubicBezTo>
                  <a:lnTo>
                    <a:pt x="3603009" y="4176215"/>
                  </a:lnTo>
                  <a:cubicBezTo>
                    <a:pt x="3607558" y="4189863"/>
                    <a:pt x="3608676" y="4205188"/>
                    <a:pt x="3616656" y="4217158"/>
                  </a:cubicBezTo>
                  <a:lnTo>
                    <a:pt x="3643952" y="4258101"/>
                  </a:lnTo>
                  <a:cubicBezTo>
                    <a:pt x="3639403" y="4330889"/>
                    <a:pt x="3640158" y="4404204"/>
                    <a:pt x="3630304" y="4476466"/>
                  </a:cubicBezTo>
                  <a:cubicBezTo>
                    <a:pt x="3626417" y="4504974"/>
                    <a:pt x="3603009" y="4558352"/>
                    <a:pt x="3603009" y="4558352"/>
                  </a:cubicBezTo>
                  <a:cubicBezTo>
                    <a:pt x="3605983" y="4582149"/>
                    <a:pt x="3609944" y="4671830"/>
                    <a:pt x="3630304" y="4708478"/>
                  </a:cubicBezTo>
                  <a:cubicBezTo>
                    <a:pt x="3708519" y="4849265"/>
                    <a:pt x="3667661" y="4738662"/>
                    <a:pt x="3698543" y="4831307"/>
                  </a:cubicBezTo>
                  <a:cubicBezTo>
                    <a:pt x="3689553" y="4858278"/>
                    <a:pt x="3681651" y="4893953"/>
                    <a:pt x="3657600" y="4913194"/>
                  </a:cubicBezTo>
                  <a:cubicBezTo>
                    <a:pt x="3646366" y="4922181"/>
                    <a:pt x="3630304" y="4922293"/>
                    <a:pt x="3616656" y="4926842"/>
                  </a:cubicBezTo>
                  <a:cubicBezTo>
                    <a:pt x="3588948" y="4843716"/>
                    <a:pt x="3614588" y="4847849"/>
                    <a:pt x="3548418" y="4831307"/>
                  </a:cubicBezTo>
                  <a:cubicBezTo>
                    <a:pt x="3525914" y="4825681"/>
                    <a:pt x="3502925" y="4822209"/>
                    <a:pt x="3480179" y="4817660"/>
                  </a:cubicBezTo>
                  <a:cubicBezTo>
                    <a:pt x="3364015" y="4740218"/>
                    <a:pt x="3430897" y="4759446"/>
                    <a:pt x="3275462" y="4776716"/>
                  </a:cubicBezTo>
                  <a:lnTo>
                    <a:pt x="3234519" y="4899546"/>
                  </a:lnTo>
                  <a:lnTo>
                    <a:pt x="3220871" y="4940490"/>
                  </a:lnTo>
                  <a:cubicBezTo>
                    <a:pt x="3225420" y="4985982"/>
                    <a:pt x="3224238" y="5032419"/>
                    <a:pt x="3234519" y="5076967"/>
                  </a:cubicBezTo>
                  <a:cubicBezTo>
                    <a:pt x="3238207" y="5092950"/>
                    <a:pt x="3255153" y="5102921"/>
                    <a:pt x="3261815" y="5117910"/>
                  </a:cubicBezTo>
                  <a:cubicBezTo>
                    <a:pt x="3273500" y="5144202"/>
                    <a:pt x="3280012" y="5172501"/>
                    <a:pt x="3289110" y="5199797"/>
                  </a:cubicBezTo>
                  <a:cubicBezTo>
                    <a:pt x="3293659" y="5213445"/>
                    <a:pt x="3299937" y="5226633"/>
                    <a:pt x="3302758" y="5240740"/>
                  </a:cubicBezTo>
                  <a:cubicBezTo>
                    <a:pt x="3311856" y="5286233"/>
                    <a:pt x="3315382" y="5333205"/>
                    <a:pt x="3330053" y="5377218"/>
                  </a:cubicBezTo>
                  <a:cubicBezTo>
                    <a:pt x="3334602" y="5390866"/>
                    <a:pt x="3337267" y="5405294"/>
                    <a:pt x="3343701" y="5418161"/>
                  </a:cubicBezTo>
                  <a:cubicBezTo>
                    <a:pt x="3351037" y="5432832"/>
                    <a:pt x="3370997" y="5475507"/>
                    <a:pt x="3370997" y="5459104"/>
                  </a:cubicBezTo>
                  <a:cubicBezTo>
                    <a:pt x="3370997" y="5383313"/>
                    <a:pt x="3349122" y="5380832"/>
                    <a:pt x="3302758" y="5349922"/>
                  </a:cubicBezTo>
                  <a:cubicBezTo>
                    <a:pt x="3224529" y="5232582"/>
                    <a:pt x="3328695" y="5370672"/>
                    <a:pt x="3234519" y="5295331"/>
                  </a:cubicBezTo>
                  <a:cubicBezTo>
                    <a:pt x="3201926" y="5269257"/>
                    <a:pt x="3210058" y="5246410"/>
                    <a:pt x="3193576" y="5213445"/>
                  </a:cubicBezTo>
                  <a:cubicBezTo>
                    <a:pt x="3186240" y="5198774"/>
                    <a:pt x="3175379" y="5186149"/>
                    <a:pt x="3166280" y="5172501"/>
                  </a:cubicBezTo>
                  <a:cubicBezTo>
                    <a:pt x="3161038" y="5141047"/>
                    <a:pt x="3155785" y="5083271"/>
                    <a:pt x="3138985" y="5049672"/>
                  </a:cubicBezTo>
                  <a:cubicBezTo>
                    <a:pt x="3131649" y="5035001"/>
                    <a:pt x="3119025" y="5023399"/>
                    <a:pt x="3111689" y="5008728"/>
                  </a:cubicBezTo>
                  <a:cubicBezTo>
                    <a:pt x="3105255" y="4995861"/>
                    <a:pt x="3105027" y="4980361"/>
                    <a:pt x="3098041" y="4967785"/>
                  </a:cubicBezTo>
                  <a:cubicBezTo>
                    <a:pt x="3082109" y="4939108"/>
                    <a:pt x="3043450" y="4885898"/>
                    <a:pt x="3043450" y="4885898"/>
                  </a:cubicBezTo>
                  <a:cubicBezTo>
                    <a:pt x="3010968" y="4788451"/>
                    <a:pt x="3032115" y="4827951"/>
                    <a:pt x="2988859" y="4763069"/>
                  </a:cubicBezTo>
                  <a:cubicBezTo>
                    <a:pt x="2984310" y="4685732"/>
                    <a:pt x="2995596" y="4605798"/>
                    <a:pt x="2975212" y="4531057"/>
                  </a:cubicBezTo>
                  <a:cubicBezTo>
                    <a:pt x="2967642" y="4503299"/>
                    <a:pt x="2957015" y="4585648"/>
                    <a:pt x="2947916" y="4612943"/>
                  </a:cubicBezTo>
                  <a:cubicBezTo>
                    <a:pt x="2929080" y="4669449"/>
                    <a:pt x="2942249" y="4641916"/>
                    <a:pt x="2906973" y="4694830"/>
                  </a:cubicBezTo>
                  <a:cubicBezTo>
                    <a:pt x="2893325" y="4690281"/>
                    <a:pt x="2872464" y="4694049"/>
                    <a:pt x="2866030" y="4681182"/>
                  </a:cubicBezTo>
                  <a:cubicBezTo>
                    <a:pt x="2857957" y="4665037"/>
                    <a:pt x="2902376" y="4606191"/>
                    <a:pt x="2906973" y="4599295"/>
                  </a:cubicBezTo>
                  <a:cubicBezTo>
                    <a:pt x="2902424" y="4576549"/>
                    <a:pt x="2893325" y="4554253"/>
                    <a:pt x="2893325" y="4531057"/>
                  </a:cubicBezTo>
                  <a:cubicBezTo>
                    <a:pt x="2893325" y="4468327"/>
                    <a:pt x="2903814" y="4445000"/>
                    <a:pt x="2920621" y="4394579"/>
                  </a:cubicBezTo>
                  <a:cubicBezTo>
                    <a:pt x="2916072" y="4321791"/>
                    <a:pt x="2914608" y="4248744"/>
                    <a:pt x="2906973" y="4176215"/>
                  </a:cubicBezTo>
                  <a:cubicBezTo>
                    <a:pt x="2905467" y="4161908"/>
                    <a:pt x="2897277" y="4149104"/>
                    <a:pt x="2893325" y="4135272"/>
                  </a:cubicBezTo>
                  <a:cubicBezTo>
                    <a:pt x="2888172" y="4117237"/>
                    <a:pt x="2884830" y="4098716"/>
                    <a:pt x="2879677" y="4080681"/>
                  </a:cubicBezTo>
                  <a:cubicBezTo>
                    <a:pt x="2875725" y="4066848"/>
                    <a:pt x="2874010" y="4051707"/>
                    <a:pt x="2866030" y="4039737"/>
                  </a:cubicBezTo>
                  <a:cubicBezTo>
                    <a:pt x="2818925" y="3969079"/>
                    <a:pt x="2806836" y="4025932"/>
                    <a:pt x="2770495" y="3916907"/>
                  </a:cubicBezTo>
                  <a:cubicBezTo>
                    <a:pt x="2738013" y="3819460"/>
                    <a:pt x="2759160" y="3858960"/>
                    <a:pt x="2715904" y="3794078"/>
                  </a:cubicBezTo>
                  <a:cubicBezTo>
                    <a:pt x="2683453" y="3696724"/>
                    <a:pt x="2729467" y="3814421"/>
                    <a:pt x="2661313" y="3712191"/>
                  </a:cubicBezTo>
                  <a:cubicBezTo>
                    <a:pt x="2608575" y="3633085"/>
                    <a:pt x="2698290" y="3704999"/>
                    <a:pt x="2606722" y="3643952"/>
                  </a:cubicBezTo>
                  <a:cubicBezTo>
                    <a:pt x="2597624" y="3616657"/>
                    <a:pt x="2595387" y="3586006"/>
                    <a:pt x="2579427" y="3562066"/>
                  </a:cubicBezTo>
                  <a:cubicBezTo>
                    <a:pt x="2570328" y="3548418"/>
                    <a:pt x="2559467" y="3535793"/>
                    <a:pt x="2552131" y="3521122"/>
                  </a:cubicBezTo>
                  <a:cubicBezTo>
                    <a:pt x="2545697" y="3508255"/>
                    <a:pt x="2548655" y="3490351"/>
                    <a:pt x="2538483" y="3480179"/>
                  </a:cubicBezTo>
                  <a:cubicBezTo>
                    <a:pt x="2478930" y="3420626"/>
                    <a:pt x="2466729" y="3430433"/>
                    <a:pt x="2402006" y="3411940"/>
                  </a:cubicBezTo>
                  <a:cubicBezTo>
                    <a:pt x="2388173" y="3407988"/>
                    <a:pt x="2374710" y="3402841"/>
                    <a:pt x="2361062" y="3398292"/>
                  </a:cubicBezTo>
                  <a:cubicBezTo>
                    <a:pt x="2338316" y="3402841"/>
                    <a:pt x="2312124" y="3399073"/>
                    <a:pt x="2292824" y="3411940"/>
                  </a:cubicBezTo>
                  <a:cubicBezTo>
                    <a:pt x="2280854" y="3419920"/>
                    <a:pt x="2286163" y="3440308"/>
                    <a:pt x="2279176" y="3452884"/>
                  </a:cubicBezTo>
                  <a:cubicBezTo>
                    <a:pt x="2200961" y="3593671"/>
                    <a:pt x="2241819" y="3483068"/>
                    <a:pt x="2210937" y="3575713"/>
                  </a:cubicBezTo>
                  <a:cubicBezTo>
                    <a:pt x="2217936" y="3596709"/>
                    <a:pt x="2240333" y="3636604"/>
                    <a:pt x="2210937" y="3657600"/>
                  </a:cubicBezTo>
                  <a:cubicBezTo>
                    <a:pt x="2187524" y="3674323"/>
                    <a:pt x="2156346" y="3675797"/>
                    <a:pt x="2129050" y="3684895"/>
                  </a:cubicBezTo>
                  <a:lnTo>
                    <a:pt x="2088107" y="3698543"/>
                  </a:lnTo>
                  <a:cubicBezTo>
                    <a:pt x="2061136" y="3689552"/>
                    <a:pt x="2025462" y="3681650"/>
                    <a:pt x="2006221" y="3657600"/>
                  </a:cubicBezTo>
                  <a:cubicBezTo>
                    <a:pt x="1953284" y="3591429"/>
                    <a:pt x="2040961" y="3632787"/>
                    <a:pt x="1951630" y="3603009"/>
                  </a:cubicBezTo>
                  <a:cubicBezTo>
                    <a:pt x="1913588" y="3545946"/>
                    <a:pt x="1904199" y="3520266"/>
                    <a:pt x="1856095" y="3480179"/>
                  </a:cubicBezTo>
                  <a:cubicBezTo>
                    <a:pt x="1843494" y="3469678"/>
                    <a:pt x="1828800" y="3461982"/>
                    <a:pt x="1815152" y="3452884"/>
                  </a:cubicBezTo>
                  <a:cubicBezTo>
                    <a:pt x="1806053" y="3439236"/>
                    <a:pt x="1800200" y="3422741"/>
                    <a:pt x="1787856" y="3411940"/>
                  </a:cubicBezTo>
                  <a:cubicBezTo>
                    <a:pt x="1763168" y="3390338"/>
                    <a:pt x="1705970" y="3357349"/>
                    <a:pt x="1705970" y="3357349"/>
                  </a:cubicBezTo>
                  <a:cubicBezTo>
                    <a:pt x="1687773" y="3330054"/>
                    <a:pt x="1674575" y="3298660"/>
                    <a:pt x="1651379" y="3275463"/>
                  </a:cubicBezTo>
                  <a:cubicBezTo>
                    <a:pt x="1637731" y="3261815"/>
                    <a:pt x="1622792" y="3249346"/>
                    <a:pt x="1610436" y="3234519"/>
                  </a:cubicBezTo>
                  <a:cubicBezTo>
                    <a:pt x="1599935" y="3221918"/>
                    <a:pt x="1595948" y="3203823"/>
                    <a:pt x="1583140" y="3193576"/>
                  </a:cubicBezTo>
                  <a:cubicBezTo>
                    <a:pt x="1571906" y="3184589"/>
                    <a:pt x="1555845" y="3184477"/>
                    <a:pt x="1542197" y="3179928"/>
                  </a:cubicBezTo>
                  <a:cubicBezTo>
                    <a:pt x="1537648" y="3193576"/>
                    <a:pt x="1528549" y="3206486"/>
                    <a:pt x="1528549" y="3220872"/>
                  </a:cubicBezTo>
                  <a:cubicBezTo>
                    <a:pt x="1528549" y="3281568"/>
                    <a:pt x="1525502" y="3340655"/>
                    <a:pt x="1569492" y="3384645"/>
                  </a:cubicBezTo>
                  <a:cubicBezTo>
                    <a:pt x="1581090" y="3396243"/>
                    <a:pt x="1596788" y="3402842"/>
                    <a:pt x="1610436" y="3411940"/>
                  </a:cubicBezTo>
                  <a:cubicBezTo>
                    <a:pt x="1646828" y="3521124"/>
                    <a:pt x="1592239" y="3393743"/>
                    <a:pt x="1665027" y="3466531"/>
                  </a:cubicBezTo>
                  <a:cubicBezTo>
                    <a:pt x="1675200" y="3476704"/>
                    <a:pt x="1671688" y="3494899"/>
                    <a:pt x="1678674" y="3507475"/>
                  </a:cubicBezTo>
                  <a:cubicBezTo>
                    <a:pt x="1678684" y="3507493"/>
                    <a:pt x="1746908" y="3609824"/>
                    <a:pt x="1760561" y="3630304"/>
                  </a:cubicBezTo>
                  <a:cubicBezTo>
                    <a:pt x="1769660" y="3643952"/>
                    <a:pt x="1780520" y="3656577"/>
                    <a:pt x="1787856" y="3671248"/>
                  </a:cubicBezTo>
                  <a:cubicBezTo>
                    <a:pt x="1821586" y="3738706"/>
                    <a:pt x="1808718" y="3706538"/>
                    <a:pt x="1828800" y="3766782"/>
                  </a:cubicBezTo>
                  <a:cubicBezTo>
                    <a:pt x="1824251" y="3821373"/>
                    <a:pt x="1825895" y="3876839"/>
                    <a:pt x="1815152" y="3930555"/>
                  </a:cubicBezTo>
                  <a:cubicBezTo>
                    <a:pt x="1811935" y="3946639"/>
                    <a:pt x="1794518" y="3956509"/>
                    <a:pt x="1787856" y="3971498"/>
                  </a:cubicBezTo>
                  <a:cubicBezTo>
                    <a:pt x="1722891" y="4117669"/>
                    <a:pt x="1795039" y="4001669"/>
                    <a:pt x="1733265" y="4094328"/>
                  </a:cubicBezTo>
                  <a:cubicBezTo>
                    <a:pt x="1728716" y="4107976"/>
                    <a:pt x="1728605" y="4124038"/>
                    <a:pt x="1719618" y="4135272"/>
                  </a:cubicBezTo>
                  <a:cubicBezTo>
                    <a:pt x="1700378" y="4159322"/>
                    <a:pt x="1664701" y="4167225"/>
                    <a:pt x="1637731" y="4176215"/>
                  </a:cubicBezTo>
                  <a:cubicBezTo>
                    <a:pt x="1628633" y="4162567"/>
                    <a:pt x="1612756" y="4151510"/>
                    <a:pt x="1610436" y="4135272"/>
                  </a:cubicBezTo>
                  <a:cubicBezTo>
                    <a:pt x="1608722" y="4123274"/>
                    <a:pt x="1632609" y="4055103"/>
                    <a:pt x="1637731" y="4039737"/>
                  </a:cubicBezTo>
                  <a:cubicBezTo>
                    <a:pt x="1642280" y="4007892"/>
                    <a:pt x="1644146" y="3975547"/>
                    <a:pt x="1651379" y="3944203"/>
                  </a:cubicBezTo>
                  <a:cubicBezTo>
                    <a:pt x="1657849" y="3916168"/>
                    <a:pt x="1678674" y="3862316"/>
                    <a:pt x="1678674" y="3862316"/>
                  </a:cubicBezTo>
                  <a:cubicBezTo>
                    <a:pt x="1674125" y="3825922"/>
                    <a:pt x="1679923" y="3786650"/>
                    <a:pt x="1665027" y="3753134"/>
                  </a:cubicBezTo>
                  <a:cubicBezTo>
                    <a:pt x="1659184" y="3739988"/>
                    <a:pt x="1636950" y="3733053"/>
                    <a:pt x="1624083" y="3739487"/>
                  </a:cubicBezTo>
                  <a:cubicBezTo>
                    <a:pt x="1611216" y="3745921"/>
                    <a:pt x="1613557" y="3766387"/>
                    <a:pt x="1610436" y="3780430"/>
                  </a:cubicBezTo>
                  <a:cubicBezTo>
                    <a:pt x="1604676" y="3806351"/>
                    <a:pt x="1600208" y="3872537"/>
                    <a:pt x="1583140" y="3903260"/>
                  </a:cubicBezTo>
                  <a:cubicBezTo>
                    <a:pt x="1567208" y="3931937"/>
                    <a:pt x="1559670" y="3974772"/>
                    <a:pt x="1528549" y="3985146"/>
                  </a:cubicBezTo>
                  <a:cubicBezTo>
                    <a:pt x="1514901" y="3989695"/>
                    <a:pt x="1500182" y="3991808"/>
                    <a:pt x="1487606" y="3998794"/>
                  </a:cubicBezTo>
                  <a:cubicBezTo>
                    <a:pt x="1414145" y="4039606"/>
                    <a:pt x="1414510" y="4044594"/>
                    <a:pt x="1364776" y="4094328"/>
                  </a:cubicBezTo>
                  <a:cubicBezTo>
                    <a:pt x="1353676" y="4127627"/>
                    <a:pt x="1350289" y="4149760"/>
                    <a:pt x="1323833" y="4176215"/>
                  </a:cubicBezTo>
                  <a:cubicBezTo>
                    <a:pt x="1312234" y="4187813"/>
                    <a:pt x="1296537" y="4194412"/>
                    <a:pt x="1282889" y="4203510"/>
                  </a:cubicBezTo>
                  <a:cubicBezTo>
                    <a:pt x="1273791" y="4217158"/>
                    <a:pt x="1262929" y="4229783"/>
                    <a:pt x="1255594" y="4244454"/>
                  </a:cubicBezTo>
                  <a:cubicBezTo>
                    <a:pt x="1249160" y="4257321"/>
                    <a:pt x="1248380" y="4272530"/>
                    <a:pt x="1241946" y="4285397"/>
                  </a:cubicBezTo>
                  <a:cubicBezTo>
                    <a:pt x="1228646" y="4311996"/>
                    <a:pt x="1197181" y="4350517"/>
                    <a:pt x="1173707" y="4367284"/>
                  </a:cubicBezTo>
                  <a:cubicBezTo>
                    <a:pt x="1157152" y="4379109"/>
                    <a:pt x="1137313" y="4385481"/>
                    <a:pt x="1119116" y="4394579"/>
                  </a:cubicBezTo>
                  <a:cubicBezTo>
                    <a:pt x="1100919" y="4390030"/>
                    <a:pt x="1079172" y="4392648"/>
                    <a:pt x="1064525" y="4380931"/>
                  </a:cubicBezTo>
                  <a:cubicBezTo>
                    <a:pt x="1053291" y="4371944"/>
                    <a:pt x="1052778" y="4354248"/>
                    <a:pt x="1050877" y="4339988"/>
                  </a:cubicBezTo>
                  <a:cubicBezTo>
                    <a:pt x="1043637" y="4285688"/>
                    <a:pt x="1041779" y="4230806"/>
                    <a:pt x="1037230" y="4176215"/>
                  </a:cubicBezTo>
                  <a:cubicBezTo>
                    <a:pt x="1023582" y="4180764"/>
                    <a:pt x="1006459" y="4179690"/>
                    <a:pt x="996286" y="4189863"/>
                  </a:cubicBezTo>
                  <a:cubicBezTo>
                    <a:pt x="986114" y="4200035"/>
                    <a:pt x="989072" y="4217939"/>
                    <a:pt x="982638" y="4230806"/>
                  </a:cubicBezTo>
                  <a:cubicBezTo>
                    <a:pt x="975303" y="4245477"/>
                    <a:pt x="964441" y="4258101"/>
                    <a:pt x="955343" y="4271749"/>
                  </a:cubicBezTo>
                  <a:cubicBezTo>
                    <a:pt x="941695" y="4262651"/>
                    <a:pt x="920005" y="4259869"/>
                    <a:pt x="914400" y="4244454"/>
                  </a:cubicBezTo>
                  <a:cubicBezTo>
                    <a:pt x="821647" y="3989385"/>
                    <a:pt x="954379" y="4202062"/>
                    <a:pt x="873456" y="4080681"/>
                  </a:cubicBezTo>
                  <a:cubicBezTo>
                    <a:pt x="871436" y="4074622"/>
                    <a:pt x="852608" y="3974240"/>
                    <a:pt x="818865" y="4067033"/>
                  </a:cubicBezTo>
                  <a:cubicBezTo>
                    <a:pt x="804787" y="4105748"/>
                    <a:pt x="809317" y="4148872"/>
                    <a:pt x="805218" y="4189863"/>
                  </a:cubicBezTo>
                  <a:cubicBezTo>
                    <a:pt x="800218" y="4239862"/>
                    <a:pt x="807460" y="4292319"/>
                    <a:pt x="791570" y="4339988"/>
                  </a:cubicBezTo>
                  <a:cubicBezTo>
                    <a:pt x="787021" y="4353636"/>
                    <a:pt x="764275" y="4349087"/>
                    <a:pt x="750627" y="4353636"/>
                  </a:cubicBezTo>
                  <a:cubicBezTo>
                    <a:pt x="653179" y="4321153"/>
                    <a:pt x="684700" y="4302400"/>
                    <a:pt x="641444" y="4367284"/>
                  </a:cubicBezTo>
                  <a:cubicBezTo>
                    <a:pt x="631218" y="4397964"/>
                    <a:pt x="625191" y="4436391"/>
                    <a:pt x="586853" y="4449170"/>
                  </a:cubicBezTo>
                  <a:lnTo>
                    <a:pt x="545910" y="4435522"/>
                  </a:lnTo>
                  <a:cubicBezTo>
                    <a:pt x="541361" y="4399128"/>
                    <a:pt x="539947" y="4362203"/>
                    <a:pt x="532262" y="4326340"/>
                  </a:cubicBezTo>
                  <a:cubicBezTo>
                    <a:pt x="526233" y="4298207"/>
                    <a:pt x="504967" y="4244454"/>
                    <a:pt x="504967" y="4244454"/>
                  </a:cubicBezTo>
                  <a:cubicBezTo>
                    <a:pt x="500418" y="4217158"/>
                    <a:pt x="508606" y="4184175"/>
                    <a:pt x="491319" y="4162567"/>
                  </a:cubicBezTo>
                  <a:cubicBezTo>
                    <a:pt x="482332" y="4151333"/>
                    <a:pt x="459363" y="4164981"/>
                    <a:pt x="450376" y="4176215"/>
                  </a:cubicBezTo>
                  <a:cubicBezTo>
                    <a:pt x="438659" y="4190862"/>
                    <a:pt x="439812" y="4212304"/>
                    <a:pt x="436728" y="4230806"/>
                  </a:cubicBezTo>
                  <a:cubicBezTo>
                    <a:pt x="430698" y="4266984"/>
                    <a:pt x="432730" y="4304603"/>
                    <a:pt x="423080" y="4339988"/>
                  </a:cubicBezTo>
                  <a:cubicBezTo>
                    <a:pt x="418764" y="4355812"/>
                    <a:pt x="404883" y="4367283"/>
                    <a:pt x="395785" y="4380931"/>
                  </a:cubicBezTo>
                  <a:cubicBezTo>
                    <a:pt x="394695" y="4386380"/>
                    <a:pt x="394605" y="4489523"/>
                    <a:pt x="341194" y="4462818"/>
                  </a:cubicBezTo>
                  <a:cubicBezTo>
                    <a:pt x="328327" y="4456385"/>
                    <a:pt x="332095" y="4435523"/>
                    <a:pt x="327546" y="4421875"/>
                  </a:cubicBezTo>
                  <a:cubicBezTo>
                    <a:pt x="332095" y="4390030"/>
                    <a:pt x="335440" y="4357989"/>
                    <a:pt x="341194" y="4326340"/>
                  </a:cubicBezTo>
                  <a:cubicBezTo>
                    <a:pt x="350199" y="4276811"/>
                    <a:pt x="371217" y="4256051"/>
                    <a:pt x="341194" y="4203510"/>
                  </a:cubicBezTo>
                  <a:cubicBezTo>
                    <a:pt x="333056" y="4189269"/>
                    <a:pt x="313898" y="4185313"/>
                    <a:pt x="300250" y="4176215"/>
                  </a:cubicBezTo>
                  <a:cubicBezTo>
                    <a:pt x="221640" y="4294132"/>
                    <a:pt x="302980" y="4157108"/>
                    <a:pt x="259307" y="4462818"/>
                  </a:cubicBezTo>
                  <a:cubicBezTo>
                    <a:pt x="256987" y="4479056"/>
                    <a:pt x="241110" y="4490113"/>
                    <a:pt x="232012" y="4503761"/>
                  </a:cubicBezTo>
                  <a:cubicBezTo>
                    <a:pt x="222913" y="4490113"/>
                    <a:pt x="206527" y="4479120"/>
                    <a:pt x="204716" y="4462818"/>
                  </a:cubicBezTo>
                  <a:cubicBezTo>
                    <a:pt x="197996" y="4402341"/>
                    <a:pt x="240972" y="4380723"/>
                    <a:pt x="204716" y="4326340"/>
                  </a:cubicBezTo>
                  <a:cubicBezTo>
                    <a:pt x="195618" y="4312692"/>
                    <a:pt x="177421" y="4308143"/>
                    <a:pt x="163773" y="4299045"/>
                  </a:cubicBezTo>
                  <a:lnTo>
                    <a:pt x="81886" y="4326340"/>
                  </a:lnTo>
                  <a:lnTo>
                    <a:pt x="40943" y="4339988"/>
                  </a:lnTo>
                  <a:cubicBezTo>
                    <a:pt x="10078" y="4386284"/>
                    <a:pt x="25245" y="4369332"/>
                    <a:pt x="0" y="4394579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 flipH="1">
            <a:off x="5352110" y="1046793"/>
            <a:ext cx="407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আয়তন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3182" y="2976450"/>
            <a:ext cx="33746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বর্গকিলোমিটারে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লোক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3182" y="1676400"/>
            <a:ext cx="34531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১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৪৭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হাজার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৫৭০</a:t>
            </a:r>
          </a:p>
          <a:p>
            <a:pPr algn="ctr"/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বর্গকিলোমিটার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65979" y="3977184"/>
            <a:ext cx="3307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হাজারেরও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বেশি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লোক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897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22889bbd949bfa772fcde3a85698e78ab5a0b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</TotalTime>
  <Words>757</Words>
  <Application>Microsoft Office PowerPoint</Application>
  <PresentationFormat>On-screen Show (4:3)</PresentationFormat>
  <Paragraphs>140</Paragraphs>
  <Slides>21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MS Gothic</vt:lpstr>
      <vt:lpstr>Arial</vt:lpstr>
      <vt:lpstr>Calibri</vt:lpstr>
      <vt:lpstr>Nikosh</vt:lpstr>
      <vt:lpstr>NikoshBAN</vt:lpstr>
      <vt:lpstr>NikoshLightBAN</vt:lpstr>
      <vt:lpstr>SolaimanLipi</vt:lpstr>
      <vt:lpstr>SutonnyMJ</vt:lpstr>
      <vt:lpstr>Times New Roman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Admin</cp:lastModifiedBy>
  <cp:revision>483</cp:revision>
  <dcterms:created xsi:type="dcterms:W3CDTF">2013-12-31T09:34:21Z</dcterms:created>
  <dcterms:modified xsi:type="dcterms:W3CDTF">2016-08-10T05:29:18Z</dcterms:modified>
</cp:coreProperties>
</file>